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78" d="100"/>
          <a:sy n="78" d="100"/>
        </p:scale>
        <p:origin x="-7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популярных детских игр современных детей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Компьютерные игры - 28%</c:v>
                </c:pt>
                <c:pt idx="1">
                  <c:v>Подвижные игры - 21%</c:v>
                </c:pt>
                <c:pt idx="2">
                  <c:v>Настольные игры - 17%</c:v>
                </c:pt>
                <c:pt idx="3">
                  <c:v>Спортивные игры - 10%</c:v>
                </c:pt>
                <c:pt idx="4">
                  <c:v>Словесные игры - 8%</c:v>
                </c:pt>
                <c:pt idx="5">
                  <c:v>Ролевые игры - 6%</c:v>
                </c:pt>
                <c:pt idx="6">
                  <c:v>Карточные игры - 6%</c:v>
                </c:pt>
                <c:pt idx="7">
                  <c:v>Конструкторы - 4%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0.28000000000000003</c:v>
                </c:pt>
                <c:pt idx="1">
                  <c:v>0.21</c:v>
                </c:pt>
                <c:pt idx="2">
                  <c:v>0.17</c:v>
                </c:pt>
                <c:pt idx="3">
                  <c:v>0.1</c:v>
                </c:pt>
                <c:pt idx="4">
                  <c:v>0.08</c:v>
                </c:pt>
                <c:pt idx="5">
                  <c:v>0.06</c:v>
                </c:pt>
                <c:pt idx="6">
                  <c:v>0.06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023862068045894"/>
          <c:y val="0.30748510602841311"/>
          <c:w val="0.39419829718575611"/>
          <c:h val="0.69251489397158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популярных детских игр старшего поколения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Настольные игры - 25%</c:v>
                </c:pt>
                <c:pt idx="1">
                  <c:v>Подвижные игры - 23%</c:v>
                </c:pt>
                <c:pt idx="2">
                  <c:v>Дворовые игры - 17%</c:v>
                </c:pt>
                <c:pt idx="3">
                  <c:v>Спортивные игры - 14%</c:v>
                </c:pt>
                <c:pt idx="4">
                  <c:v>Ролевые игры - 12%</c:v>
                </c:pt>
                <c:pt idx="5">
                  <c:v>Карточные игры - 6%</c:v>
                </c:pt>
                <c:pt idx="6">
                  <c:v>Конструкторы - 3%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0.25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0.06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941728283117869"/>
          <c:y val="0.21802003916177146"/>
          <c:w val="0.37042183655916844"/>
          <c:h val="0.72726659167604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3542D9-385E-4A65-8960-28A1CEBC92E2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E4B60F-9F50-4E61-8149-0CEE3D3511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>Исследовательская </a:t>
            </a: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>работа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406640" cy="17526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35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500" b="1" dirty="0">
                <a:latin typeface="Times New Roman"/>
                <a:ea typeface="Calibri"/>
                <a:cs typeface="Times New Roman"/>
              </a:rPr>
              <a:t>Игра и учёба: </a:t>
            </a:r>
            <a:endParaRPr lang="ru-RU" sz="135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500" b="1" dirty="0" smtClean="0">
                <a:latin typeface="Times New Roman"/>
                <a:ea typeface="Calibri"/>
                <a:cs typeface="Times New Roman"/>
              </a:rPr>
              <a:t>две </a:t>
            </a:r>
            <a:r>
              <a:rPr lang="ru-RU" sz="13500" b="1" dirty="0">
                <a:latin typeface="Times New Roman"/>
                <a:ea typeface="Calibri"/>
                <a:cs typeface="Times New Roman"/>
              </a:rPr>
              <a:t>различных области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500" b="1" dirty="0">
                <a:latin typeface="Times New Roman"/>
                <a:ea typeface="Calibri"/>
                <a:cs typeface="Times New Roman"/>
              </a:rPr>
              <a:t>или две стороны одной медали?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Выполнил: Храбсков Пётр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 3 А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класса МАОУ «Гимназия №34»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Научный руководитель: Брагина Яна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Михайловна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7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Ульяновск 2015</a:t>
            </a: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игр: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1034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6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47800"/>
            <a:ext cx="6881968" cy="48006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 фантазию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здоровье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побеждать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общаться,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поступать в жизненных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и словарный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сплочению</a:t>
            </a: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коллективного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мышление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 терпение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ловкость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сообразительность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проигрывать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 перед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учебой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5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зависимость</a:t>
            </a:r>
            <a:endParaRPr lang="ru-RU" dirty="0"/>
          </a:p>
        </p:txBody>
      </p:sp>
      <p:pic>
        <p:nvPicPr>
          <p:cNvPr id="7172" name="Picture 4" descr="C:\Users\Admin\Desktop\Исследование Пети Детские игры в жизни школьника\Игры фото\pc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43788"/>
            <a:ext cx="4752528" cy="35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Исследование Пети Детские игры в жизни школьника\Игры фото\88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2" y="3861048"/>
            <a:ext cx="2898607" cy="24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Исследование Пети Детские игры в жизни школьника\Игры фото\1292096044_funny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1674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84464" cy="46634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игр старшего поколения почти отсутствовали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игр современных детей почти отсутствуют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дворовые игры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18743" cy="48466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03648" y="1412776"/>
            <a:ext cx="3600400" cy="48245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272" y="116632"/>
            <a:ext cx="7498080" cy="1143000"/>
          </a:xfrm>
        </p:spPr>
        <p:txBody>
          <a:bodyPr/>
          <a:lstStyle/>
          <a:p>
            <a:r>
              <a:rPr lang="ru-RU" dirty="0" smtClean="0"/>
              <a:t>Сравнение </a:t>
            </a:r>
            <a:r>
              <a:rPr lang="ru-RU" dirty="0" smtClean="0"/>
              <a:t>учёбы </a:t>
            </a:r>
            <a:r>
              <a:rPr lang="ru-RU" dirty="0" smtClean="0"/>
              <a:t>и игры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Учёба </a:t>
            </a:r>
            <a:r>
              <a:rPr lang="ru-RU" dirty="0"/>
              <a:t>– подготовка к взрослой жизни</a:t>
            </a:r>
          </a:p>
          <a:p>
            <a:r>
              <a:rPr lang="ru-RU" dirty="0"/>
              <a:t>В </a:t>
            </a:r>
            <a:r>
              <a:rPr lang="ru-RU" dirty="0" smtClean="0"/>
              <a:t>учёбе </a:t>
            </a:r>
            <a:r>
              <a:rPr lang="ru-RU" dirty="0"/>
              <a:t>есть элементы игры</a:t>
            </a:r>
          </a:p>
          <a:p>
            <a:r>
              <a:rPr lang="ru-RU" dirty="0"/>
              <a:t>Иногда в формулировках учебных задач содержатся элементы игры, а также в форме игры учителя проводят некоторые уроки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Игра – подготовка к </a:t>
            </a:r>
            <a:r>
              <a:rPr lang="ru-RU" dirty="0" smtClean="0"/>
              <a:t>учёбе</a:t>
            </a:r>
            <a:endParaRPr lang="ru-RU" dirty="0"/>
          </a:p>
          <a:p>
            <a:r>
              <a:rPr lang="ru-RU" dirty="0"/>
              <a:t>В игре есть элементы </a:t>
            </a:r>
            <a:r>
              <a:rPr lang="ru-RU" dirty="0" smtClean="0"/>
              <a:t>учебной деятельности</a:t>
            </a:r>
            <a:endParaRPr lang="ru-RU" dirty="0"/>
          </a:p>
          <a:p>
            <a:r>
              <a:rPr lang="ru-RU" dirty="0"/>
              <a:t>Во время некоторых детских игр </a:t>
            </a:r>
            <a:r>
              <a:rPr lang="ru-RU" dirty="0" smtClean="0"/>
              <a:t>ребёнок </a:t>
            </a:r>
            <a:r>
              <a:rPr lang="ru-RU" dirty="0"/>
              <a:t>учится тому же, чему учат и в школе – читать, писать, считать, мастерить и многому другому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2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0148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endParaRPr lang="ru-RU" sz="3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Учёба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игра –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стороны одной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медали.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Учёба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игра,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– это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учёба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младшего школьника: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Учебная деятельность</a:t>
            </a:r>
          </a:p>
          <a:p>
            <a:pPr algn="ctr"/>
            <a:endParaRPr lang="ru-RU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82831"/>
            <a:ext cx="2054426" cy="123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46" y="4833727"/>
            <a:ext cx="19949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55" y="4348592"/>
            <a:ext cx="1944613" cy="19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378734"/>
            <a:ext cx="2060279" cy="169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Admin\Desktop\Исследование Пети Детские игры в жизни школьника\Игры фото\0bb5fffdcab593dc1783a776aa4b35_thum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1268671" cy="9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младшего школьника: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Досуговая деятельность</a:t>
            </a:r>
          </a:p>
          <a:p>
            <a:pPr algn="ctr"/>
            <a:endParaRPr lang="ru-RU" b="1" i="1" dirty="0"/>
          </a:p>
        </p:txBody>
      </p:sp>
      <p:pic>
        <p:nvPicPr>
          <p:cNvPr id="2050" name="Picture 2" descr="C:\Users\Admin\Desktop\Исследование Пети Детские игры в жизни школьника\Игры фото\studentsi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415">
            <a:off x="1532351" y="2550686"/>
            <a:ext cx="195103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Исследование Пети Детские игры в жизни школьника\Игры фото\LEGO_Steine_Junge_Maedchen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034">
            <a:off x="3916463" y="2307266"/>
            <a:ext cx="20574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Исследование Пети Детские игры в жизни школьника\Игры фото\6beac21edb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541">
            <a:off x="6117362" y="2387258"/>
            <a:ext cx="2211660" cy="20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1390542763_y_6a44c6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4" y="4653136"/>
            <a:ext cx="2092112" cy="13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665">
            <a:off x="1305091" y="4295109"/>
            <a:ext cx="2269942" cy="16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204">
            <a:off x="6124775" y="4523373"/>
            <a:ext cx="2196836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830">
            <a:off x="2978485" y="3115455"/>
            <a:ext cx="2034902" cy="14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01" y="3976080"/>
            <a:ext cx="16383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учёба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игра взаимосвязаны между собой и помогают друг другу.</a:t>
            </a:r>
          </a:p>
        </p:txBody>
      </p:sp>
    </p:spTree>
    <p:extLst>
      <p:ext uri="{BB962C8B-B14F-4D97-AF65-F5344CB8AC3E}">
        <p14:creationId xmlns:p14="http://schemas.microsoft.com/office/powerpoint/2010/main" val="29247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Выяснить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какова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роль детских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 в жизни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младших классов?</a:t>
            </a:r>
          </a:p>
          <a:p>
            <a:pPr marL="82296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качества, которые требуются от младшего школьника во время учебы;</a:t>
            </a:r>
          </a:p>
          <a:p>
            <a:pPr lvl="0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виды и особенности детских игр разных поколений;</a:t>
            </a:r>
          </a:p>
          <a:p>
            <a:pPr lvl="0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детские игры наших родителей и современных детей;</a:t>
            </a:r>
          </a:p>
          <a:p>
            <a:pPr lvl="0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выявить, какие полезные качества формируют популярные детские игры;</a:t>
            </a:r>
          </a:p>
          <a:p>
            <a:pPr lvl="0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особенности учебной и игровой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7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Требуемые качества в </a:t>
            </a:r>
            <a:r>
              <a:rPr lang="ru-RU" dirty="0" smtClean="0"/>
              <a:t>учёбе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47800"/>
            <a:ext cx="6305904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/>
                <a:ea typeface="Calibri"/>
              </a:rPr>
              <a:t>с</a:t>
            </a:r>
            <a:r>
              <a:rPr lang="ru-RU" dirty="0" smtClean="0">
                <a:latin typeface="Times New Roman"/>
                <a:ea typeface="Calibri"/>
              </a:rPr>
              <a:t>обранность</a:t>
            </a:r>
          </a:p>
          <a:p>
            <a:r>
              <a:rPr lang="ru-RU" dirty="0">
                <a:latin typeface="Times New Roman"/>
                <a:ea typeface="Calibri"/>
              </a:rPr>
              <a:t>с</a:t>
            </a:r>
            <a:r>
              <a:rPr lang="ru-RU" dirty="0" smtClean="0">
                <a:latin typeface="Times New Roman"/>
                <a:ea typeface="Calibri"/>
              </a:rPr>
              <a:t>осредоточенность</a:t>
            </a:r>
          </a:p>
          <a:p>
            <a:r>
              <a:rPr lang="ru-RU" dirty="0" smtClean="0">
                <a:latin typeface="Times New Roman"/>
                <a:ea typeface="Calibri"/>
              </a:rPr>
              <a:t>умение </a:t>
            </a:r>
            <a:r>
              <a:rPr lang="ru-RU" dirty="0">
                <a:latin typeface="Times New Roman"/>
                <a:ea typeface="Calibri"/>
              </a:rPr>
              <a:t>владеть своим </a:t>
            </a:r>
            <a:r>
              <a:rPr lang="ru-RU" dirty="0" smtClean="0">
                <a:latin typeface="Times New Roman"/>
                <a:ea typeface="Calibri"/>
              </a:rPr>
              <a:t>вниманием</a:t>
            </a:r>
          </a:p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серьёзное </a:t>
            </a:r>
            <a:r>
              <a:rPr lang="ru-RU" dirty="0">
                <a:latin typeface="Times New Roman"/>
                <a:ea typeface="Calibri"/>
              </a:rPr>
              <a:t>отношение к </a:t>
            </a:r>
            <a:r>
              <a:rPr lang="ru-RU" dirty="0" smtClean="0">
                <a:latin typeface="Times New Roman"/>
                <a:ea typeface="Calibri"/>
              </a:rPr>
              <a:t>заданиям</a:t>
            </a:r>
          </a:p>
          <a:p>
            <a:r>
              <a:rPr lang="ru-RU" dirty="0" smtClean="0">
                <a:latin typeface="Times New Roman"/>
                <a:ea typeface="Calibri"/>
              </a:rPr>
              <a:t>быстрота реакции</a:t>
            </a:r>
          </a:p>
          <a:p>
            <a:r>
              <a:rPr lang="ru-RU" dirty="0" smtClean="0">
                <a:latin typeface="Times New Roman"/>
                <a:ea typeface="Calibri"/>
              </a:rPr>
              <a:t>развитая память</a:t>
            </a:r>
          </a:p>
          <a:p>
            <a:r>
              <a:rPr lang="ru-RU" dirty="0" smtClean="0">
                <a:latin typeface="Times New Roman"/>
                <a:ea typeface="Calibri"/>
              </a:rPr>
              <a:t>логическое мышление</a:t>
            </a:r>
          </a:p>
          <a:p>
            <a:r>
              <a:rPr lang="ru-RU" dirty="0" smtClean="0">
                <a:latin typeface="Times New Roman"/>
                <a:ea typeface="Calibri"/>
              </a:rPr>
              <a:t>широкий кругозор</a:t>
            </a:r>
          </a:p>
          <a:p>
            <a:r>
              <a:rPr lang="ru-RU" dirty="0">
                <a:latin typeface="Times New Roman"/>
                <a:ea typeface="Calibri"/>
              </a:rPr>
              <a:t>т</a:t>
            </a:r>
            <a:r>
              <a:rPr lang="ru-RU" dirty="0" smtClean="0">
                <a:latin typeface="Times New Roman"/>
                <a:ea typeface="Calibri"/>
              </a:rPr>
              <a:t>ерпение</a:t>
            </a:r>
          </a:p>
          <a:p>
            <a:r>
              <a:rPr lang="ru-RU" dirty="0" smtClean="0">
                <a:latin typeface="Times New Roman"/>
                <a:ea typeface="Calibri"/>
              </a:rPr>
              <a:t>усидчивость</a:t>
            </a:r>
          </a:p>
          <a:p>
            <a:r>
              <a:rPr lang="ru-RU" dirty="0" smtClean="0">
                <a:latin typeface="Times New Roman"/>
                <a:ea typeface="Calibri"/>
              </a:rPr>
              <a:t>крепкое </a:t>
            </a:r>
            <a:r>
              <a:rPr lang="ru-RU" dirty="0">
                <a:latin typeface="Times New Roman"/>
                <a:ea typeface="Calibri"/>
              </a:rPr>
              <a:t>здоровье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3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24124"/>
              </p:ext>
            </p:extLst>
          </p:nvPr>
        </p:nvGraphicFramePr>
        <p:xfrm>
          <a:off x="1403648" y="1447800"/>
          <a:ext cx="7488832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7488832"/>
              </a:tblGrid>
              <a:tr h="480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Уважаемый 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ровесник!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Мы проводим исследовательскую работу на тему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«Детские игры в жизни школьника</a:t>
                      </a: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Просим ответить тебя на наши вопросы.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Фамилия, имя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______________________________________________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Твой возраст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_______________________________________________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Любишь ли ты играть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?______________________________________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Твои любимые игры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?_______________________________________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Знаешь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 ты, в какие игры играли твои родители, бабушки и дедушки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?_________________________________________________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ты думаешь, чем полезны игры для учебы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?___________________________________________________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Спасибо 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 ответы!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5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игр: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9790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7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403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Исследовательская работа </vt:lpstr>
      <vt:lpstr>Жизнь младшего школьника:</vt:lpstr>
      <vt:lpstr>Жизнь младшего школьника:</vt:lpstr>
      <vt:lpstr>Гипотеза:</vt:lpstr>
      <vt:lpstr>Цель исследования:</vt:lpstr>
      <vt:lpstr>Задачи:</vt:lpstr>
      <vt:lpstr>Требуемые качества в учёбе:</vt:lpstr>
      <vt:lpstr>Анкета</vt:lpstr>
      <vt:lpstr>Виды игр:</vt:lpstr>
      <vt:lpstr>Виды игр:</vt:lpstr>
      <vt:lpstr>Детские игры:</vt:lpstr>
      <vt:lpstr>Компьютерная зависимость</vt:lpstr>
      <vt:lpstr>Результаты анкетирования:</vt:lpstr>
      <vt:lpstr>Сравнение учёбы и игры</vt:lpstr>
      <vt:lpstr>Вывод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Admin</dc:creator>
  <cp:lastModifiedBy>Брагин</cp:lastModifiedBy>
  <cp:revision>19</cp:revision>
  <dcterms:created xsi:type="dcterms:W3CDTF">2015-02-07T16:04:20Z</dcterms:created>
  <dcterms:modified xsi:type="dcterms:W3CDTF">2015-05-04T17:58:42Z</dcterms:modified>
</cp:coreProperties>
</file>