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5" r:id="rId17"/>
    <p:sldId id="277" r:id="rId18"/>
    <p:sldId id="278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473624-E9E6-48A9-BDA7-99B1BCE436A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E4703E-810F-4E7B-97A6-C6856401CE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5723468" cy="182809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Проект: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Экологическое состояние реки Свияги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89040"/>
            <a:ext cx="5712179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err="1" smtClean="0"/>
              <a:t>Храбсков</a:t>
            </a:r>
            <a:r>
              <a:rPr lang="ru-RU" sz="2600" dirty="0" smtClean="0"/>
              <a:t> Петр </a:t>
            </a:r>
          </a:p>
          <a:p>
            <a:r>
              <a:rPr lang="ru-RU" dirty="0" smtClean="0"/>
              <a:t>ученик 2 А класса </a:t>
            </a:r>
          </a:p>
          <a:p>
            <a:r>
              <a:rPr lang="ru-RU" dirty="0" smtClean="0"/>
              <a:t>МАОУ «Гимназия № 34»</a:t>
            </a:r>
          </a:p>
          <a:p>
            <a:r>
              <a:rPr lang="ru-RU" dirty="0"/>
              <a:t>г</a:t>
            </a:r>
            <a:r>
              <a:rPr lang="ru-RU" dirty="0" smtClean="0"/>
              <a:t>. Ульяновска</a:t>
            </a:r>
          </a:p>
          <a:p>
            <a:r>
              <a:rPr lang="ru-RU" dirty="0" smtClean="0"/>
              <a:t>Руководитель: Брагина </a:t>
            </a:r>
          </a:p>
          <a:p>
            <a:r>
              <a:rPr lang="ru-RU" dirty="0" smtClean="0"/>
              <a:t>Яна Михайловна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3521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IV</a:t>
            </a:r>
            <a:r>
              <a:rPr lang="ru-RU" sz="2000" dirty="0" smtClean="0"/>
              <a:t> региональный экологический фестиваль «Чистота родного края»</a:t>
            </a:r>
          </a:p>
          <a:p>
            <a:pPr algn="ctr"/>
            <a:r>
              <a:rPr lang="ru-RU" sz="2000" b="1" dirty="0" smtClean="0"/>
              <a:t>Направление: «Уголок родной природы»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34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92826"/>
            <a:ext cx="7849678" cy="5787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98072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щука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10445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048" y="1893723"/>
            <a:ext cx="338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Какая же ты,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Свияжская водичка?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80185" y="764704"/>
            <a:ext cx="7381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РН-уровень воды нейтральный,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что для речной воды является нормой.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1776"/>
            <a:ext cx="3540125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53012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Топографическая карта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7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6441828"/>
            <a:ext cx="728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Так удручающе выглядят  берега реки </a:t>
            </a:r>
            <a:r>
              <a:rPr lang="ru-RU" sz="2400" b="1" dirty="0" err="1" smtClean="0">
                <a:solidFill>
                  <a:srgbClr val="FFC000"/>
                </a:solidFill>
              </a:rPr>
              <a:t>Свияги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89" y="416361"/>
            <a:ext cx="7321117" cy="49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28598" y="631990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</a:t>
            </a:r>
            <a:r>
              <a:rPr lang="ru-RU" sz="2000" b="1" smtClean="0"/>
              <a:t>как радуют </a:t>
            </a:r>
            <a:r>
              <a:rPr lang="ru-RU" sz="2000" b="1" dirty="0" smtClean="0"/>
              <a:t>глаза и сердце чистые берега!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7615"/>
            <a:ext cx="3697018" cy="27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366" y="725353"/>
            <a:ext cx="65319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Вывод.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Чтобы в реке Свияге вновь можно было купаться, нужно: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Ликвидировать запруды на истоках реки.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Построить новые очистные сооружения или переоборудовать старые.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Провести ливневую канализацию во всех районах города Ульяновска.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Запретить сливать в реку производственные отходы.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Расчистить берега от мусора и организовать оборудованные места отдыха для жителей города.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Призвать жителей города соблюдать чистоту и порядок на берегах нашей родной реки Свияги.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7165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Нужно беречь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здоровье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окружающей нас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Природы!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 этого зависит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здоровье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всех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людей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AutoShape 2" descr="data:image/jpeg;base64,/9j/4AAQSkZJRgABAQAAAQABAAD/2wCEAAkGBhQSEBUUExQVFRUUFRQVFBcYGBcUFBcUFBQVFBQWFRQXHSYeGBklGRQVHy8gIycpLCwsFh4xNTAqNSYrLCkBCQoKDgwOGg8PGiokHCQsLCksLCwsKjQsLCksLCwpLCwpLCwsLCwsLCwpKSwsKSwsLCwsLCwsKSwtLCwsLCwsLP/AABEIALUBFwMBIgACEQEDEQH/xAAbAAACAwEBAQAAAAAAAAAAAAACAwABBAUGB//EAD4QAAEDAgQDBQYEBQQBBQAAAAEAAhEDIQQSMUFRYXEFEyKBkTKhscHR8BQjQlIGYoKS4XKiwvEVJDNDo7L/xAAaAQADAQEBAQAAAAAAAAAAAAAAAQIDBAUG/8QAMREAAgIBAwIEBAUEAwAAAAAAAAECEQMSITETQQRRYfAykbHBI3Gh0fEiQoHhBRRS/9oADAMBAAIRAxEAPwDlspAuAaTJvBGnC4m5+RTatPL4dXb8By5lRlTLManU7gcBwsgaV6UNc1aVr1+/7eZ57pDWYFxEmGji63oNSiptpD2s7ukN95Srky4zz+/kjyQePwW/TnL45fLb/f6kWlwiVHtPssA6kuPvt7ktojS3S3uCaGq4V9KPl89/qPUy24l4EBxA5W94ugcCdST1MowybI+6hCjGOySQ7b5EhivImwoU6BCsqmRGSqzoHZBRU7lTvFXeqaHYbWBNyA8lmNVV36KHZqLIVZ1m/FlEKgPJKh2aDiI0QnFu4pDmcD8igIO4SoLHOxTuKH8UUsAqIoLGGsTurASwQr71FAMyoTZD3iqOaBh96h79AacKrIoQzOVIKEFE16YFd0qNJMzKFyAE5FRYmubKWQmSLcxRMUQIWja1MDExrF01WyOW7FhqINTQFaRSFhiINRZUylh739NDHEk6BZZJqHJpFWUasCG6n2nfIcB8VnBKe4gmNBtEkfVDUpxo5p6B/wDyaFMI/nfvuU2VI4O/uA/4oXkTaY5wT6iJ9AhKGFagkLUWXIM6PKplToLFFyGU4tQ5UALhTKjyqZUhgKiUyEGVIdlCoeKIYgoSxTu0qHYXfKwUPdcwrkBKh2XkVd2iDggNRAWWp3iAvUz9EUFjO8V95OyT3vNTvRxRQWOAVhqSKg4q+9CKFY7N0VGp0Su85Ku8PJFBYwuVEpJqOVQdynROobKiUGqIoVnSajDUmSNvn8AttUNysLbSy+t3Bzmk8tB71o8kU0t/kzFRbVicivu1TjwuiptJGhuQALSSeCJzUFbCKbdIbhsMPacQAOOhIvFrnyQPeSI0Ez1PE8T8EeSCARoLA25668Euq4uJJj4ADYALlx3knqf8LtXr6+1tKoqgaQvoDwmwPnPxhTE0yD4mZJvEObPMTt0VZeKhIiNhoJ0nWAupQad379+hm5CYUyojVCH8Sromy8iEtUONPBKfiBwRpZWpDYQOCSavNAXFLSGofCkrKSUJJS0j1Gyyhe1YChKNI9RtdXaEs4sLKQqhLSGo0HFhAcSkqIodjTiOSA1yghXCKCyGoeKpFCkIoVgwrRZVYA4oApoTWtQyETXpDLgqCmVdbE5BcXJAA6pjcdT3OXr92XLk8Vjxz0yNY4pSVoAUijbRKz4rtUAHKRa+tz/lZ6f8UsOrdeCwl4/GpUra8y14eVHRqENEuMBReY7X7W710CcoJjn12UWeTx2/9PBccCrc9zmUqNkAzDhYHlMxzEk252hFkVDU9B8XL25xTqzyYyasJ1ExIuN7adUt1WC2dGnfSSCST5Bwn+YJmeLcr9LmPOCqoUo1GskQdC8z5yA0/wBS4c+T8SOLnn9DpxxWlzNLKrg2Z9o2E25mNPsrO4lNfiOQtpO0JLnT929NFvhUqb08+18jOclxYpwPBLIWyli3t9lxHKbeilWuXa/FxHo4n4rVPJe6Vfn/AKIuNcmAtVFq2gAbe/5aI3YkRYEHjseoiZ81bbvgKXmc7uSdAfQqvwjv2u9Ctpxb/wBx+CU7FP8A3u9U9wtGb8I79rvQqjhHftKY97jqT6lKc1LcdoW+nHD1lAjIQFFBZUoS5WQhypUOyi5VKPu1MgSKsXKiPKpCQ7FwVIR5VMqKHYOVSEWVSEgsrKrDVYCCuCBZTOWlWVFW6DDVVZ2VpdGgJWA1yLA3Oh0seEpufNTc2bmIHG/ELhl4tU72OleHdnKfXe6SZ1j10+KXUJcbcPuEx7rEDWNdPvZP7PojMJ3npptO68etT3O3g576JAB19fIeiX3YI5/dl38Q0NENHia7M3cXk9DoVxmYaeV9Nd9D5InDSwTBbRyjruonOYA2JBINxw/wosXyM+h4fCiZkjiHOc8TvAnl05K6gioAWgEteNbEgtjKbZtXbA20WnujmAAsNfkAPuLI6tHM4EidRBFtj/xC+jlFqVx80vSzxVJVT9oxl2Wo7+Vs/wBw8I9WO9VZALiB7+AGUdRA6aK8PRzVSNpc4zePF3dO52ilVN/3LU2jO339dv6Vy+Hl1Mra5qvu/qkbZFphXb2v3MmTkqhdQYGdiD7j57IH4KNY9QfgvYjNPY4XB8nOhVlWx1JAafJXZJmyhC4LoHAkXdbqlVKIJkf4StMqmc9zEs01vNBLdRTsRhcxAWLcaSWaaAMRpoTTXQGHlC/DeSVl0YO7Vd2tDmhKLEBYotQkJ3dqu7SHYmFUJ2RQU5UlWJyo+4PBaGYbj6JwomN1LZSRz+7VZVv/AApUdhIS1IdMwgJeKMMMfVdJuBJ2RHsvMLi2nU8AoyNOLSLgmpJnly+ZBEnYj3/L3qUHwf8ApNxmGLX5bNE8oHXjuFlqUDcHYTwH7fvy4r56d2esgu0MUwtAbx8RGpHDmsbHxpOk6c1f4KW5szbmzZ8XUxsk1nOBgkwPuQOHPqs9wNdbtM5haHAOB3mdAZ139VmoYyD4tBchtrWtyQUWDKTfUTa8bmeIBlHUwsa+1GgvMuIzf7Snbe7Cg6Tc/sySdo1tt71Sz0s02Mc5j3qlFoZ9uwdAEcSfE7+ozlnpA6NC0VqWWCQIGYnoGkn4IcKbSfM6DrHP6JXbWPy0XEagWEXJcC0dNT6L1JzcMd/l9Tz1FOVHO7JpONIuddxytjq0Cx6Bzv6ivQUsKA0AQIHtHQxw4rjdjOHdsA9hviAPAwGc5Akea64qcGOPoP8A9QVz+Dtpyb9+/oaZaWwt9AH2j8Y9Up2GZxWkUp2cOuU/AoXYX7hetDIuLfyZxSj6IxvogaBvvRUa2XRonj9ITjRHH5qu66q3kjw9yUpcmWswuMnVK/CrW+lwPrf6ISwRrfhFvIq1PsTQg4U8As76Q5LS8FJNMqlZLaMxozxKgwzRqU1zSgNNOwTFvewaSVjrAu6LoBo3Cjqjdm+pSuh88nLOGSzRXRceSW4DgVWpipHPNJW3CE7FbZ5KjUKTkykkSh2Y3Vx8ltbh6YWAuKrMVlJN9zWMorsdRndDf3JrKdN3H5LjCo4cEf4p/FZvG/M0WVeR2ThSdLegV0uzwNQD7z6ri/in8T6om4p32SocJeZayx8j0tLDg6tCX2vWZSpxlALpaOkeK+1lw2Y5/P1hc7tnEPLmEuJ5ZjbW/wDlcHi1PHjcovc68EozlTM1fAAnwlzY0nxAANLiDIkk8b7rmur/AJb5afZcBERLpiRF7EDz4rrU6vhcSBJAF5ggcxBXDqtcXZmsLWtI3PHYmb3K8nFmm3pmdk4JbxObQ7PLnw8wZIg65xoDGx49OKPGUMzz3bTYCWk75fG4SZ1+9k3tLDuFRvhyTBn9Opyu8IiefRJbXa5pcS/O68TANrkn0966dlsYnPdI1Fs4advaMRPDToCFroklxM3JgCRoNhwGplJq1Ya7SQWnYxlFi0nYZk3BYTvGvcbgEg3i8kjrYTa+qlvyAWaYZeTcWIjUEAz/AHKkqoZJZOwg7Hc9NFFFDPtbK9g0NGUQRo7NGjhbkCBabHguP/E+NytbJF6jBlBnSTc8dPIrqVsS1tOBr4QRv44PmRr6LyP8S1hnoNN/zqj3cfA2nXI6RPw2WmbJf9LZzxjuey7Gw0MBtYkf2yCfd9zboiml0PDRpt18LQ7rlzGOMmfVbDAE2kfCdB8l34JrHBR8jnyQcnYjukAZOmnHj0+qe0B3T49eXx6atkTFoieFth8fRaddy44J6KRz3Yc6tOV3qCNg4b/EeoV0iXC9nD2hw6HccD8LgdGAheG6kxwOn30VdVrdCeK9jCaSA0V0Wuadx5QVZjmrXiE+CegzlGigNFdR0cPekuHCPVUs4uic11DklOoLpOZ09Ut1Hp6q+shdFnMdRQGiuk6h09Us4fon1kHRfkc40EBoLpHDcwlnD9EdZB0X5GAUkJpLeaPRLc1m5aPO6l54rllrDLyMJpIe7W4in+5u36huhfVpASXDbfjos34uC7lrw0/Ixd2rDBwWp2Lo7OB04nXgUurjWA5WiTzytb63WUvHYl3LXhJsXDRd1h6Jn46gxpJaTEb6ygrVabgMwIgzFoPETYO/wufiMG17mwTAsbyIPDmJ0gcFw5v+QX9rOrH4VL4jUztRrqdWaegJblA0AmDGvBcb/wA9TFFzXNJc4Q24gEGRI4fRa62HhrgH5baaCJiPMEb7BYaPZ1LMCTmOkHT2XQZ46Xt5LlfitSt8m/Srg4//AJkyANBrzJdM+8Jzu2GZTAOY7G4B5DlJF12H4GjIgWIHSC2+vTnokMwNIEaEHWwAkeHoAud5IS3oumu5xj2oC0tqNmYudgLiARpYWtosOEDnNIE5hM6TJcQI8o852XqsRg2EWi28SZDTe/l70mn2eym6RaTfQiI24D6nktOumiNB46rRcC4ETaD0Mj1kLbg8wohkO10A1MmwO/2F6mkadwWg6i8SJm5/dsUQfTsQ0AN1kXA2njx5Jdf0HoXmeJbQOZxIJiBbjqb+d1F7E1GMJLRBJuBETFyCes+ZUR1fQNC8z0lbEGWNzAl7sxPOGx5ZA939MLj9pU+87Qa1rWkd3nvMBryykbgXs4++67ZY41jqcrKomLjwVHNI4ewfN0Tss+BpOdjKziPE3CU2z/M9ldwHUd2z3LCea7a99iFjZ1H9rgPFwQ0umNA6BJnq6PXgif8AxE3nAHkSbHqBfrdKxzXd7UDDDgCMxIAaC4P9r/S4N42lIo4LE2/NYGWJBdHhFyLN8IiRraF3Yc2u6M3CuTZh/wCIWx4qjWxIEtqPc6DAPhEXjis9Ttqoc2WpTjjlc0X09sftExz5pmGwdcEnvQZ0B0MyASS2dhYR1VYjsmuSYrR0BG9vdC3U5S+G/wBAqPoZX9smb1nniRI9GN0858lY7YynwGeDnmo8/wBsBo8wVbuzMSD7eYdY+nvlUMDXm7iJ0l2p4Ai3/Wiej/1fv8gtdqBd2pUdBNVwnWBEeTQAlux1QCRUqA73JHTWN7H10K1jAV+On8xUGCr8R6qtFcILQpvaNQ2zvMXEWcRwiDJ6Ss9TtusfZc7nI+FgugcHWgCWyJvN44ae9DicBVeLuaHDUx7XNwj2uY13vckVLuJtehyndq1zq5w9R8glu7QqTJdV33d8JW1/Y9Yfqb8PkknsmtO3uVNME0Jbi6h0dUHOTP8A0hfj6g3eernH4Jp7Kr8GDqk1Oy8RwaekfNyaixtoCvjakTJAAnVx9xMrmP7ded3ban4jda8X2ZWI8Qc0DcBtviuH+FG1UajWL+9Zzi13BOzq4ftR7y0TcyNTqQIPTX0TW1y0tDXE5ja86iY53n10WShULRLctg6LiJOUT1AEf1JYqmCIbYtIh38uUg8tIXFLHJs1SOlRfmIHHn/M0n73ylKr4w5Z6EeWw4iCVyzUfmMZI7wvMuEwf0206/VZ61KqRGZpG0uFrn6qOhvyM6//AJEm95AkGTM5kz8aS64tmEW87rlUS4O/SBke0jNJh2b6hSm6p4DLfCW5oJvlJJi3xTeEaOiMdIGul/W9vL71SaeNOWSIykAxzE/JyzCo6ItbPEO2cAB6QgbXeGvHh8UaGYsBrxhHRQGzGVXBr4mGug9CMzHG/kseHxZLraSZ30yzP9Oy2jFsczK5zhmp0i4gT+ZTBpkAaQWEbxPv52GpuY+bEAuPD2mlu4tt6JxgqAfiMYZ0jxNj+sfUFDh8US0k2jT5+9w9EvEszt4OGSDIIhhqHhM/mH0S2td4hIhxO9xIjht8k+mmgN4rkAzaPg0gEn+lw9Ss5quLwIv4gOrQSOvsn3rNiM7mkFwggg2P6hlN+gCp+KdLXC7gDNoEmbyJ48tELEDo0scbn+TOINhkvfkqdizrcGMx6BpdJ8iVmw+KcNZ0eBE6PBBHw9ELMSQ6csS1rSNsrYERwhPpE7BY6uQ6Dt8/F81Sx1mud7QmwvPAAfAKLRYlW4mfUaVdzYeYvQqOJ3OVjQwCTYknEWgg3uLAs/hmGmuXQD3tFj9RDabcKwwNQS2pUgHeVmfd1OkGtdUDWUnkgHM3uw95/wDtcS2L5hfQJuCfGG8Ml1bE1wDJHiLntaN4kUtTpY8F5E1aXqdHBvD2Avc4QGNq95IuTUOVogaxlAji8QljHtJHeDL+rJY5TALTVvZ1s0aCDEkSs78QGkvcZzukEyYzkA1AeFrC0wT+pc13aTWExlDpMumHe8cQDYhdGCMndcfUynWyPU0Me1wO8aAg3a1pMaXEiJ5q349oubcyCB66Lj9mYhrm1zNzTey5Dic4za6AgUyYnhdcproJhxbeJaYBI3tqL7r1fDzcpST7HPkx0keuGLBuIhUcSIiy81Txr2mxnqJJH1RjtUzdtuI+n357dyr+45mpLg9E3ED6T9VRxIXDb2g06O9bfFW7E+fy/wALRY48p7GbnLujruxIS3YkcVyjXQHEK+kiOozpuxPNLdiea5rsRzQHEJ9NBrZ0TijxQHFniuccQgOIRoQamdF2LK5WLwDTmIY3S21/uERxCE4hRLFGS4LU2jG+i5tQWBEuHCGvgn3tF+SQW2aI1LZ/tIj0K6YxCE1gvOyeCdtxOuPiNtzlNwbXG4Ht5rieFhyustfsxsaX1PDV31C7QA9595+itzGkGfvzXP8A9bMma9WLOJTogEOIuGv04nNGnNWzDNloj2S3YbOd/wBLrdy1SrhhMi2v31USxZVyXGaZycgjNlFs5NtS7KR8EDWNh9v+9QfULsnCiNdJA4XmUp+EEa7/AFWf4lboq0JNcNYYJDmUabGnmXZ3D/cGnk1cnDOAfJG7vTKYHqu2/Agkidj5ECB7lkGC9xA8yf8AKlSaW4zHiXeAtA/Q0m0eLvOPQD1QUaYLnW6TyBXTq4S19/kYHzSvww24mSPIpdUbTMbqDYMD9J9Q2Z9SqyNlrToHAbkQRBPvJ9FvFEDXz9b+5Je1vmL+d/lCamxMy4egwltoku8oa8/NqCnSaS2RAIE8jnn4D3rX3F7enCdUTsII6fIwnrYqOVVpBoaRBkAmeJmR8FF0amDB67ffmoqWRhTPVY7Gvq1s1NxYwi5bAJcTBOmg/LaXEENDBwK7na+MZh8JSyMJcWT7Dhet4nOewCRY6awY0cSMXYrmU6VXEPDXUmNLWjKQHkajKbOaBlBERLsu5I0drdr/AJjCcxc6jTORok53NNV7i/lnadCAGm1158kpTUey9/c13kcavVe95bDHCJGcOl5ysFyHtDXDLNjpMExCRXwVVtUEU6RykOfDnl2X/TJtbeNwOXTxnaGWrUYSQA4ZXSSQWGxe1pgg6y27ZMZtFz8e9wdGaWmXMIIIg6+LcyIO9tl347WyIlzudAuYxjmgOIkQMnGcxfF4jKBvYWsZ5wJEEOFhwLHdDIAnzPVY82sz9+f3KCVvji4uyZUzS6tfifI/AwtL8O4U21XMIY8lrX+EguBcCLE7tdrwXNedZi2v0K91iqRZg6dmkfh2/lkeEnMarpA9nwUXgEaEjglm8XLG4pK7ZKxJqzywxgcI8IcIh1pIGzvqOEHiBp4lzbgyRca9dzCGvSsX0ySzUj9bJ2dGvAOFjyNkprwG2JBB4m4P0M+vJdWPIq2/gylCzXUxMmQAAToNjuB56ckPeLPnG5bxPloShz8x98l1xzOK33+phLDGXBoL0BqJbXdPKyvvIN9PetVmTM3haDFUK3PbzCS5wOyTUEaKtSYtFGhxSy8LOaqE1EWGk05wpHNZC5DnSsaibSxVkWZuKITx2gocmUooLL1TGsncoG45X+PHL0UNtlqI38LO6MYU8VlOMB3Q/i45+5S1ZRvbhhOolJxuFFNheHXG0TPT72S29pjghxONFRuUgcjzWGSDa4NItJ8mFjs155+hkz7kl2KDXQdL8SJ6feqcKmWIix1I+72WLF15MWi0cV5UYuT4OqTSXJoq40BufMJJNo2Opnyj1WBtY5ribC3M8uKF9WRl9fiqNPKG6gm/0j73XTpXBjY5+KM2138wUNLHkuM/qMffqFmquFrzcSd+YStb8yPVTpSHqZqxOKIjeJ9+nuUSKknXb181SVBbPrP8VYkDB16dGMjadOmzLdpjE93VaD+5ppvBHEzJm2PtdgpNrEN/MrO7lmkllKlTZVPTwBg5ucFzsI8mnTwzSHNL2vJnxNFRrXAOBF8zg98iLtOuaVk/iXtg1sS8h7hTpuq02tpmWufTc4eK47txe7OT/pixBXDgw6JaV74/Y6puoh9sYj89xLXQW03T4YvSY87zudllwvaTAQ2A8OMOYJ1ixES4O2BF78LKsdWp5ge4p1HOpYZ2d7WudH4ek3SoS2fDwOhQ0y4uYCA1pOgg+EnaLC97ft0Xfuo2YM1Y6kaYDw0up2zZi2k6mXeFneZnCLxfQxssbK73AZWOm7rkDKwXzGbAkC3ASf2y7Cg035pdmb4TkyszbFrgQczTaR01Grji2O/QylULnEAn8t8yQGy6GHQX8JM+zYJ3YUZ2087miAD4W7v0aGzJiXQNSZncL2vbeHe/un025nCA1hcARSDXPIDT4nuOZsgCQKzRsV5HsGp/6s52ub3VGpVLSPFLA5sZRYHNUaIXoP48xo75lF1POG08ziKpZD6jjmGUMMw1rYM8LWXJlTlnjFdl77r0NE6hZxKmGfSqHKYLZIu3Nk2LwdAQQCHRJMXSaj8xOXe8CQJ3gXMcvsba/adTusr2gtYSCyo0mG1PGwtfAeLh1wQLt1WOWk7s/wB7fk4e9dsJvuvkYNeRne2Y4CLGIJFwdJkEDcJhf5j3zwv8ea0upyNaRPEVO7Jm4JFVok9NeeqncVWiO7N9DkDieGV8H/aVqppk0ZCD5dIP+VO9ixHyT/wL92uHEm3nLo+5Q1MMNXPZPCS93+0EepC1eRS+InTXAmZuJ++MKyLa/VHDBsTzs2OgvPX3KnuECAAZN5JJ4cvOAlqrj7DrzMznDmPf70tzT5LU4zy5hZXtcDr6fRbRyNkOCAJQ50WabEH/AD6K30xEz5aQr6gtIvOqzKiUJcnqFpDDkYckKsyVhQ4vVd6k5lRciwoaainepOZXKLFRWIqHjbZLbhXkEinUIBgkNcQHWgEgWN22PEcVYJL2htnZmhpsRmLhlmQRrxXusfhsaRHe4MkirQDmtqsqMFYmnULRngX7xrXEe1TaBdwB48juWxtFbHz3EYZ4N2Pb1a4c5uOqjaVQ2yPJgGMpcYMwQI08Lv7TwXve22Y+ng6z6lXCupluZ/hqZ8uLql5DXPMNymqYnRoi6Q6r2v4AaVEdwGNbenLRTGcNeRVkyCCROgERJnEZ4Q4R8x3dSeGR038uR9EbMA8//G/b9DtfRe2wHa3a80yxtAgtpvptcGNDWgC4b3gfH57M4MwXtAyzCdU7a7WbVaO7w2cB9RrodGtMVGh3e/6LHW8TFigPn3ekC339wom9p9jVMK4UqsSGggh2YFkuaCDaxynUDookB7r+E3F1XDzqW3MallQtYTxIblH9O2i5WHqScpAMvvInxNMhw53PqeKii5oL8SX+PudUvhX+fsTF0Gup0SQZ7kDUgwKtQASNYEDyWV2CABcHOEyCJmYbIueqii6FJ0ZSSN2C7NfXc8mqWtLhmDQA45nRAeSYF9h6arm1qzGYmrRbTtSrVKQc52Zx7uoaeZziJMwTG076qKKobtol7UejwgyPqGASwNpPJF3NdiRSaG/saIzQc19C286/4oxbRj3MAe173d2ajXtDoY3DtEZmEj/3ZsRMXm0RRc0VeRv0/Y3W8TlYNtM1Hy1xzBodmfM5qjRPsjQkO/pGilPGU2l7RQpnxOaHOHeEBvh9l0sNwT7O8bKlFpzZKNjzUNNrhVLQGAFrQKbTAynw08rYMTEWlcl5tG06bTczCii0gQwqbJLQLS5rRykhs89dE3G0mtquY2YYS25kksOUnTcyY2mFai17kGeUdalliN2tPTMLqKKiRX0CmfQcfkoomALxJ+/gkgzYiVFFS4E+SDDA8RZIdRtM7woonFsGLQkqlFoSQqpUUSEVKpWogBNVmqS4DgPRRRc2RLctEp0Gi+VsidhvqkVaTZ9lvoOqiiy7FB06YuNA6MwFgYMjMN4N7oXYZt7DbYfe6iiOwFUqQGw42tdRRROPA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461657" cy="25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2"/>
          <a:stretch/>
        </p:blipFill>
        <p:spPr bwMode="auto">
          <a:xfrm>
            <a:off x="1187624" y="1666935"/>
            <a:ext cx="6844051" cy="221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153376"/>
            <a:ext cx="2324329" cy="27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7970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Живи, Свияга!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992" y="6202278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Всё, что потребуется мне для изучения </a:t>
            </a:r>
          </a:p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ачества  воды в реке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Карамзин Н.М.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ahoma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   В неоконченном романе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«Рыцарь нашего времени»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1803г. обозначено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так: «На луговой стороне Волги, там, где впадает в неё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прозрачная река Свияга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...».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/>
          <a:stretch/>
        </p:blipFill>
        <p:spPr bwMode="auto">
          <a:xfrm>
            <a:off x="899592" y="3140968"/>
            <a:ext cx="3152665" cy="2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3284984"/>
            <a:ext cx="4264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Значит, когда-то давно Свияга была чистой и прозрачной рекой. Почему же река «заболела»?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Цель проекта: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Выяснить, что нужно сделать, чтобы  река Свияга стала экологически чистой, и в ней вновь можно было купаться?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555" y="2276872"/>
            <a:ext cx="77048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Исследовать состояние берегов реки Свияги в нашем районе.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Исследовать состояние воды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состояние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животного мира и растительности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реки.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Выяснить причины состояния здоровья реки Свияги на сегодняшний день.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Выявить пути и средства для улучшения экологического состояния реки Свияги.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620688"/>
            <a:ext cx="5688632" cy="5426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23928" y="5815974"/>
            <a:ext cx="109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ольха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5" y="2981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Растительный мир реки Свияги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5"/>
            <a:ext cx="5522247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732148"/>
            <a:ext cx="73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"/>
          <a:stretch/>
        </p:blipFill>
        <p:spPr>
          <a:xfrm>
            <a:off x="827941" y="692696"/>
            <a:ext cx="7440807" cy="47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557994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окунь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12204"/>
            <a:ext cx="44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Животный мир реки Свияги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8085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23928" y="5445224"/>
            <a:ext cx="104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судак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8" y="663352"/>
            <a:ext cx="8064896" cy="57159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карась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308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Проект: Экологическое состояние реки Свияги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состояние реки Свияги</dc:title>
  <dc:creator>Admin</dc:creator>
  <cp:lastModifiedBy>Брагин</cp:lastModifiedBy>
  <cp:revision>18</cp:revision>
  <dcterms:created xsi:type="dcterms:W3CDTF">2014-02-01T18:34:10Z</dcterms:created>
  <dcterms:modified xsi:type="dcterms:W3CDTF">2014-03-19T15:16:19Z</dcterms:modified>
</cp:coreProperties>
</file>