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5" r:id="rId12"/>
    <p:sldId id="276" r:id="rId13"/>
    <p:sldId id="277" r:id="rId14"/>
    <p:sldId id="278" r:id="rId15"/>
    <p:sldId id="279" r:id="rId16"/>
    <p:sldId id="267" r:id="rId17"/>
    <p:sldId id="268" r:id="rId18"/>
    <p:sldId id="271" r:id="rId19"/>
    <p:sldId id="272" r:id="rId20"/>
    <p:sldId id="273" r:id="rId21"/>
    <p:sldId id="269" r:id="rId22"/>
    <p:sldId id="281" r:id="rId23"/>
    <p:sldId id="282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77" autoAdjust="0"/>
  </p:normalViewPr>
  <p:slideViewPr>
    <p:cSldViewPr>
      <p:cViewPr varScale="1">
        <p:scale>
          <a:sx n="93" d="100"/>
          <a:sy n="93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50CF6-9CFE-4619-BEDF-06EFA62E67B2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541A8-95DB-4A82-A31C-C20AD034C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2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обратился с этим вопросом к маме, и узнал, что дырочки в хлебе это «работа» дрожжей – вещества из микроскопических грибков, вызывающих брожение. Благодаря им тесто поднимается в два раза.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Мне стало интересно узнать, что это – дрожжи. Поэтому я поставил следующую цель моей работы: узнать, что с собой представляют дрожжи, какие имеют виды, свойства, какая польза от них, применение.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541A8-95DB-4A82-A31C-C20AD034C2C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 сумел «приручить» дрожжи с глубокой древности, еще и не подозревая об их существовании. Например, напиток, похожий на современное пиво, был известен в Древнем Египте во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тысячелетии до нашей эры. Там же возник способ приготовления хлеба из кислого дрожжевого теста. В Китае 3 тысячи лет назад отгоняли спирт из дрожжевой бражки, получая крепкие спиртные напитки. Все это время люди думали, что брожение возникает само собой или по волшебству. Лишь в 1680 г. нидерландский натуралист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Антони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Ван Левенгук, рассматривая под микроскопом каплю бродящего пива, впервые увидел клетки дрожжей.  Он описал их в письме, адресованном в Королевское общество, и дал рисунок, на котором были видны почкующиеся круглые клетки, образующие скопления.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только в 1857 году великий французский микробиолог Луи Пастер доказал: что дрожжи и процесс брожения очень тесно связаны между собой. Характерной особенностью дрожжей является их способность производить спиртовое брожение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сахара, при котором происходит разложение сахара на этиловый спирт и углекислый газ.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начиналось изучение дрожжей, и люди постепенно узнали о микроорганизмах.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541A8-95DB-4A82-A31C-C20AD034C2C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идеальных условиях почкование происходит настолько быстро, что новые почки формируются на материнской и дочерних клетках прежде, чем они отделяются. Так образуются дрожжевые пучки.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541A8-95DB-4A82-A31C-C20AD034C2C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Лечебные и пищевые достоинства дрожжей, как пекарских, так и пивных, не нуждаются в рекоменда­ции.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содержат: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Витамины  группы B,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эстергол (провитамин D),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углеводы,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белки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некоторое количество жиров.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того, огромное количество минеральных связей, очень нужных нам микроэлементов, например, хром и селен.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Белки дрожжей по качеству близки к белкам мяса, рыбы, молока и других продуктов животного происхождения. Особое значение приобре­тают дрожжи как ценнейший источник витаминов, прежде всего группы В. В дрожжах содержится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эргостерол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который под воздействием ультрафиолетовых лучей переходит в витамин D, являющийся профилактическим и лечебным средством при ра­хите.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541A8-95DB-4A82-A31C-C20AD034C2C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Виды дрожжей.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Хлебопекарные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Пивные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Винные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Кормовые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Чайный гриб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Патогенные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Дрожжи используются в хлебопечении, виноделии, пивоварении,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квасоварении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сельском хозяйстве, медицине и других производствах.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хлебопечении используют хлебопекарные дрожжи. Они проводят спиртовое брожение с образованием множества пузырьков углекислого газа, которые заставляют «подниматься» тесто и после выпечки придают хлебу мягкость. Для пивоварения используют зерно (ячмень). Ячмень измельчают и смешивают с водой и варят, а потом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сбраживают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дрожжами.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квасоварения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используют рожь.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Высушенные пивные дрожжи используют для производства лекарственных препаратов. Пивные дрожжи используют при гиповитаминозе витаминов группы В, нарушениях обмена веществ, фурункулезе и  т. 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винограда нельзя было бы приготовить вино, если бы на кожице ягод не жили дрожжи,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сбраживающие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последнее время эти грибы стали применять и во многих других производствах. Дрожжи выращивают на различных отходах и кормят ими сельскохозяйственных животных. Из дрожжей получают витамины и различные вещества для химической и медицинской промышленности. С помощью дрожжей из различного растительного сырья делают спирт. А это горючее, которым можно при необходимости заменять бензин в двигателях внутреннего сгорания.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Чайный гриб является ассоциацией дрожжей и уксуснокислых бактерий. Применяется для приготовления вкусного напитка.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Дрожжи приносят не только пользу, но и вред. Они могут стать причиной порчи пищевых продуктов, когда на поверхности продуктов образуется налет (например, на сыре или на мясе), перебродить соки, варенье.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Патогенные дрожжи могут вызывать заболевания (кандидоз) у людей со слабым здоровьем.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541A8-95DB-4A82-A31C-C20AD034C2C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Производство хлебопекарных дрожжей; основано на размножении дрожжей в жидких питательных средах. 1. Сырьем для дрожжевого производства является кормовая патока (меласса – отход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свекло-сахарного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производства). Для приготовления питательной среды сусло – патока разбавляется водой (в соотношении 1:4) (1кг мелассы на 4 кг воды – это равно сусло). 2. Подвергается специальной обработке в целях удаления коллоидов и некоторых других веществ, вредных для жизнедеятельности дрожжей. Это достигается обработкой сусло хлорной известью серной кислотой, кипячением и другими способами, в зависимости от качества патоки, и последующим удалением осадков, отстаиванием или фильтрацией.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осветления сусла, в сусло вводят питательные соли, содержащие азот и фосфор. Из многих способов осветления чаще применяются кислотно-холодный и кислотно-горячий.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541A8-95DB-4A82-A31C-C20AD034C2C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Заключение.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Изучив литературу, проделав практический опыт, пришел к выводу, что дрожжи – одноклеточные грибы. Они имеют такие виды: пивные, хлебопекарные, кормовые, винные. Свойства: растворяются в теплой воде или молоке, превращают крахмал теста в сахар, который они потом переваривают, вырабатывая двуокись углерода как продукт отхода. Этот газ выделяется в тесто и образовывает большое количество пузырьков, что заставляет тесто подниматься.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Изготовление дрожжей основано на размножении их в жидких питательных средах. Сырьем является кормовая патока (меласса – отход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свекло-сахарного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производства).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Дрожжи используются в виноделии, пивоварении, хлебопечении, сельском хозяйстве, медицине.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практического опыта я ответил на поставленный вопрос: Откуда в хлебе так много дырочек?</a:t>
            </a:r>
          </a:p>
          <a:p>
            <a:pPr lvl="0">
              <a:buFont typeface="Wingdings" pitchFamily="2" charset="2"/>
              <a:buChar char="v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Дрожжи попадают в тесто</a:t>
            </a:r>
          </a:p>
          <a:p>
            <a:pPr lvl="0">
              <a:buFont typeface="Wingdings" pitchFamily="2" charset="2"/>
              <a:buChar char="v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Грибки сразу принимаются за дело</a:t>
            </a:r>
          </a:p>
          <a:p>
            <a:pPr lvl="0">
              <a:buFont typeface="Wingdings" pitchFamily="2" charset="2"/>
              <a:buChar char="v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вырабатывают углекислый газ, от этого тесто вспухает,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поднимается, подходит</a:t>
            </a:r>
          </a:p>
          <a:p>
            <a:pPr lvl="0">
              <a:buFont typeface="Wingdings" pitchFamily="2" charset="2"/>
              <a:buChar char="v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жаркой печи пузырьки лопаются, газ уходит, а дырочки в душистом хлебе остаются.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541A8-95DB-4A82-A31C-C20AD034C2C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2F64-5796-4232-8C02-F72DEB975F69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615768-DB64-4468-9F25-1FBB078E6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2F64-5796-4232-8C02-F72DEB975F69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768-DB64-4468-9F25-1FBB078E6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2F64-5796-4232-8C02-F72DEB975F69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768-DB64-4468-9F25-1FBB078E6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3B2F64-5796-4232-8C02-F72DEB975F69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9615768-DB64-4468-9F25-1FBB078E6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2F64-5796-4232-8C02-F72DEB975F69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768-DB64-4468-9F25-1FBB078E6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2F64-5796-4232-8C02-F72DEB975F69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768-DB64-4468-9F25-1FBB078E6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768-DB64-4468-9F25-1FBB078E6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2F64-5796-4232-8C02-F72DEB975F69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2F64-5796-4232-8C02-F72DEB975F69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768-DB64-4468-9F25-1FBB078E6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2F64-5796-4232-8C02-F72DEB975F69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768-DB64-4468-9F25-1FBB078E6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3B2F64-5796-4232-8C02-F72DEB975F69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615768-DB64-4468-9F25-1FBB078E6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2F64-5796-4232-8C02-F72DEB975F69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615768-DB64-4468-9F25-1FBB078E6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3B2F64-5796-4232-8C02-F72DEB975F69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9615768-DB64-4468-9F25-1FBB078E6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eauly.ru/uploads/yeast1.jpg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Sjb_whiskey_malt.jpg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Wine_grapes07.jpg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4%D0%B0%D0%B9%D0%BB:Kombucha_jar.jpg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Candida_albicans.jpg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724098">
            <a:off x="1738584" y="4240464"/>
            <a:ext cx="5492598" cy="146167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Почему в хлебе столько </a:t>
            </a:r>
            <a:r>
              <a:rPr lang="ru-RU" sz="6600" dirty="0"/>
              <a:t>дырочек</a:t>
            </a:r>
            <a:r>
              <a:rPr lang="ru-RU" dirty="0"/>
              <a:t>?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92882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7300" dirty="0" smtClean="0"/>
              <a:t>Тайна</a:t>
            </a:r>
            <a:r>
              <a:rPr lang="ru-RU" dirty="0" smtClean="0"/>
              <a:t> </a:t>
            </a:r>
            <a:r>
              <a:rPr lang="ru-RU" sz="6700" dirty="0" smtClean="0"/>
              <a:t>дрожжей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Гуськов Олег -  ученик 3 класса А  гимназии №34  г. Ульяновска</a:t>
            </a:r>
            <a:br>
              <a:rPr lang="ru-RU" sz="2200" dirty="0" smtClean="0"/>
            </a:br>
            <a:r>
              <a:rPr lang="ru-RU" sz="2200" dirty="0" smtClean="0"/>
              <a:t>руководитель: Брагина Яна Михайловна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Виды дрожжей.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29256" y="1600200"/>
            <a:ext cx="3257544" cy="4419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   Хлебопекарные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  Пивные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  Винные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  Кормовые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  Чайный гриб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  Патогенные </a:t>
            </a:r>
            <a:endParaRPr lang="ru-RU" dirty="0"/>
          </a:p>
        </p:txBody>
      </p:sp>
      <p:pic>
        <p:nvPicPr>
          <p:cNvPr id="5" name="lightboxImage" descr="http://www.russbread.ru/wp-content/uploads/drojji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28728" y="500042"/>
            <a:ext cx="3500462" cy="565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0826" y="571480"/>
            <a:ext cx="2185974" cy="5448320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В хлебопечении используют хлебопекарные дрожжи. Они проводят спиртовое брожение с образованием множества пузырьков углекислого газа, которые заставляют «подниматься» тесто.</a:t>
            </a:r>
          </a:p>
          <a:p>
            <a:endParaRPr lang="ru-RU" dirty="0"/>
          </a:p>
        </p:txBody>
      </p:sp>
      <p:pic>
        <p:nvPicPr>
          <p:cNvPr id="5" name="Рисунок 4" descr="дрожжи для кожи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9927" r="9927"/>
          <a:stretch>
            <a:fillRect/>
          </a:stretch>
        </p:blipFill>
        <p:spPr bwMode="auto">
          <a:xfrm>
            <a:off x="428596" y="500042"/>
            <a:ext cx="6019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00042"/>
            <a:ext cx="2057400" cy="551975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Для пивоварения используют зерно (ячмень). Ячмень измельчают и смешивают с водой и варят, а потом </a:t>
            </a:r>
            <a:r>
              <a:rPr lang="ru-RU" sz="2000" dirty="0" err="1" smtClean="0"/>
              <a:t>сбраживают</a:t>
            </a:r>
            <a:r>
              <a:rPr lang="ru-RU" sz="2000" dirty="0" smtClean="0"/>
              <a:t> дрожжами. Для </a:t>
            </a:r>
            <a:r>
              <a:rPr lang="ru-RU" sz="2000" dirty="0" err="1" smtClean="0"/>
              <a:t>квасоварения</a:t>
            </a:r>
            <a:r>
              <a:rPr lang="ru-RU" sz="2000" dirty="0" smtClean="0"/>
              <a:t> используют рожь.</a:t>
            </a:r>
          </a:p>
          <a:p>
            <a:endParaRPr lang="ru-RU" dirty="0"/>
          </a:p>
        </p:txBody>
      </p:sp>
      <p:pic>
        <p:nvPicPr>
          <p:cNvPr id="5" name="Рисунок 4" descr="http://upload.wikimedia.org/wikipedia/commons/thumb/3/32/Sjb_whiskey_malt.jpg/200px-Sjb_whiskey_malt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9418" r="941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71480"/>
            <a:ext cx="2057400" cy="54483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Винные дрожжи живут на кожице ягод. Они видны в виде белого налета или белого пушка на ягодах и плодах. </a:t>
            </a:r>
            <a:endParaRPr lang="ru-RU" sz="2000" dirty="0"/>
          </a:p>
        </p:txBody>
      </p:sp>
      <p:pic>
        <p:nvPicPr>
          <p:cNvPr id="5" name="Рисунок 4" descr="http://upload.wikimedia.org/wikipedia/commons/thumb/6/65/Wine_grapes07.jpg/220px-Wine_grapes07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2777" r="277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00042"/>
            <a:ext cx="2057400" cy="5519758"/>
          </a:xfrm>
        </p:spPr>
        <p:txBody>
          <a:bodyPr/>
          <a:lstStyle/>
          <a:p>
            <a:r>
              <a:rPr lang="ru-RU" sz="2000" dirty="0" smtClean="0"/>
              <a:t>Чайный гриб является ассоциацией дрожжей и уксуснокислых бактерий. Применяется для приготовления вкусного напитка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http://upload.wikimedia.org/wikipedia/commons/thumb/f/fe/Kombucha_jar.jpg/220px-Kombucha_jar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t="9178" b="917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43702" y="571480"/>
            <a:ext cx="2057400" cy="5357850"/>
          </a:xfrm>
        </p:spPr>
        <p:txBody>
          <a:bodyPr/>
          <a:lstStyle/>
          <a:p>
            <a:r>
              <a:rPr lang="ru-RU" sz="2000" dirty="0" smtClean="0"/>
              <a:t>Патогенные дрожжи могут вызывать заболевания (кандидоз) у людей со слабым здоровьем.</a:t>
            </a:r>
          </a:p>
          <a:p>
            <a:endParaRPr lang="ru-RU" dirty="0"/>
          </a:p>
        </p:txBody>
      </p:sp>
      <p:pic>
        <p:nvPicPr>
          <p:cNvPr id="5" name="Рисунок 4" descr="http://upload.wikimedia.org/wikipedia/commons/thumb/b/b6/Candida_albicans.jpg/250px-Candida_albicans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9310" r="931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924800" cy="21431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Изготовление дрожжей.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571876"/>
            <a:ext cx="7924800" cy="237172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Производство хлебопекарных дрожжей основано на размножении дрожжей в жидких питательных средах. </a:t>
            </a:r>
          </a:p>
          <a:p>
            <a:r>
              <a:rPr lang="ru-RU" sz="2400" dirty="0" smtClean="0"/>
              <a:t>Сырьем для дрожжевого производства является  кормовая патока (Меласса – отход </a:t>
            </a:r>
            <a:r>
              <a:rPr lang="ru-RU" sz="2400" dirty="0" err="1" smtClean="0"/>
              <a:t>свекло-сахарного</a:t>
            </a:r>
            <a:r>
              <a:rPr lang="ru-RU" sz="2400" dirty="0" smtClean="0"/>
              <a:t> производства)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33575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</a:rPr>
              <a:t>Практический опыт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4143404" cy="27860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Продукты для опыта:</a:t>
            </a:r>
            <a:b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дрожжи</a:t>
            </a:r>
            <a:b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вода</a:t>
            </a:r>
            <a:b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мука</a:t>
            </a:r>
            <a:b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сахар</a:t>
            </a:r>
            <a:b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соль</a:t>
            </a:r>
            <a:endParaRPr lang="ru-RU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429000"/>
            <a:ext cx="4059238" cy="2718501"/>
          </a:xfrm>
        </p:spPr>
      </p:pic>
      <p:pic>
        <p:nvPicPr>
          <p:cNvPr id="7" name="Содержимое 6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000108"/>
            <a:ext cx="308629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4344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Вывод: Дрожжи чувствительны к температуре </a:t>
            </a:r>
            <a:r>
              <a:rPr lang="ru-RU" sz="3600" smtClean="0"/>
              <a:t>окружающей среды. </a:t>
            </a:r>
            <a:r>
              <a:rPr lang="ru-RU" sz="3600" dirty="0" smtClean="0"/>
              <a:t>Скорость их размножения уменьшается в ответ на понижение температуры. </a:t>
            </a:r>
            <a:endParaRPr lang="ru-RU" sz="3600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9"/>
            <a:ext cx="4059238" cy="3143272"/>
          </a:xfrm>
        </p:spPr>
      </p:pic>
      <p:pic>
        <p:nvPicPr>
          <p:cNvPr id="6" name="Содержимое 5" descr="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642918"/>
            <a:ext cx="4059238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Введение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Каждый день мы едим хлеб, хлебобулочные изделия. Мне всегда было интересно, почему изделия из дрожжевого теста такие пышные, мягкие? Что придает им такое свойство? А самый главный вопрос: Почему в хлебе столько дырочек?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7598" b="7598"/>
          <a:stretch>
            <a:fillRect/>
          </a:stretch>
        </p:blipFill>
        <p:spPr bwMode="auto">
          <a:xfrm>
            <a:off x="457200" y="285728"/>
            <a:ext cx="60198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00504"/>
            <a:ext cx="8229600" cy="250033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Вывод: Для процесса брожения необходим сахар. Дрожжи превращают сахар в спирт и углекислый газ. Таким  способом  они  получают энергию, необходимую  им  для  жизни.  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4059238" cy="3429024"/>
          </a:xfrm>
        </p:spPr>
      </p:pic>
      <p:pic>
        <p:nvPicPr>
          <p:cNvPr id="6" name="Содержимое 5" descr="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500043"/>
            <a:ext cx="4059238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428604"/>
            <a:ext cx="4257676" cy="1066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Заключение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0562" y="1785926"/>
            <a:ext cx="2057400" cy="4419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 ходе практического опыта я ответил на поставленный вопрос: Откуда в хлебе так много дырочек?</a:t>
            </a:r>
          </a:p>
          <a:p>
            <a:endParaRPr lang="ru-RU" dirty="0"/>
          </a:p>
        </p:txBody>
      </p:sp>
      <p:pic>
        <p:nvPicPr>
          <p:cNvPr id="5" name="Рисунок 4" descr="935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8374" y="457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Вот в чем дело!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219200" y="1643063"/>
            <a:ext cx="7924800" cy="4300537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sz="3200" dirty="0" smtClean="0"/>
              <a:t> Дрожжи попадают в тесто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/>
              <a:t> Грибки сразу принимаются за дело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/>
              <a:t> Они вырабатывают углекислый газ, от этого тесто поднимается, подходит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/>
              <a:t> В жаркой печи пузырьки лопаются, газ уходит, а дырочки в душистом </a:t>
            </a:r>
          </a:p>
          <a:p>
            <a:pPr lvl="0"/>
            <a:r>
              <a:rPr lang="ru-RU" sz="3200" dirty="0" smtClean="0"/>
              <a:t>хлебе остаются.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250033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7924800" cy="28575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dirty="0" smtClean="0"/>
              <a:t>Использованная литература.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571612"/>
            <a:ext cx="7924800" cy="44291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Биология (сост. З.А.Власова). – М.: Филолог. об-во "Слово", компания. ТКО АСТ, Центр гуманитарных наук при факультете журналистики МГУ им. М.В.Ломоносова, 1996 – 576с.</a:t>
            </a:r>
          </a:p>
          <a:p>
            <a:pPr lvl="0"/>
            <a:r>
              <a:rPr lang="ru-RU" dirty="0" smtClean="0"/>
              <a:t>Б.А. Введенский "Большая советская энциклопедия". 15 Второе издание 1952г.</a:t>
            </a:r>
          </a:p>
          <a:p>
            <a:pPr lvl="0"/>
            <a:r>
              <a:rPr lang="ru-RU" dirty="0" smtClean="0"/>
              <a:t>А.М. Прохоров "Советский энциклопедический словарь". Издание четвертое 1987г.</a:t>
            </a:r>
          </a:p>
          <a:p>
            <a:pPr lvl="0"/>
            <a:r>
              <a:rPr lang="ru-RU" dirty="0" smtClean="0"/>
              <a:t>Л. Ликум "Все обо всем" том 5 Москва 1995г.</a:t>
            </a:r>
          </a:p>
          <a:p>
            <a:pPr lvl="0"/>
            <a:r>
              <a:rPr lang="ru-RU" dirty="0" smtClean="0"/>
              <a:t>Детская энциклопедия «Почему и потому». Сост.О.Н.Корчагина. М., РОСМЭН-ПРЕСС,2005 г.</a:t>
            </a:r>
          </a:p>
          <a:p>
            <a:pPr lvl="0"/>
            <a:r>
              <a:rPr lang="ru-RU" dirty="0" smtClean="0"/>
              <a:t>Детская энциклопедия «Для ленивых». Альманах серии «Скажи мне, почему?». </a:t>
            </a:r>
            <a:r>
              <a:rPr lang="en-US" dirty="0" smtClean="0"/>
              <a:t>MASS MEDIA</a:t>
            </a:r>
            <a:r>
              <a:rPr lang="ru-RU" dirty="0" smtClean="0"/>
              <a:t>,1993 г.</a:t>
            </a:r>
          </a:p>
          <a:p>
            <a:pPr lvl="0"/>
            <a:r>
              <a:rPr lang="ru-RU" dirty="0" smtClean="0"/>
              <a:t>Почемучка. Энциклопедия для любознательных. М. Премьера.Астрель.АСТ, 2007 г.</a:t>
            </a:r>
          </a:p>
          <a:p>
            <a:pPr lvl="0"/>
            <a:r>
              <a:rPr lang="ru-RU" dirty="0" smtClean="0"/>
              <a:t>Детская энциклопедия «Что такое. Кто такой». М. «Педагогика Пресс», 1995 г.</a:t>
            </a:r>
          </a:p>
          <a:p>
            <a:pPr lvl="0"/>
            <a:r>
              <a:rPr lang="ru-RU" dirty="0" smtClean="0"/>
              <a:t>Большая энциклопедия открытий и изобретений. М. РОСМЭН, 2007 г.</a:t>
            </a:r>
          </a:p>
          <a:p>
            <a:pPr lvl="0"/>
            <a:r>
              <a:rPr lang="ru-RU" dirty="0" smtClean="0"/>
              <a:t> Ликум А. Всё обо всем. Популярная энциклопедия для детей. М. Компания «Ключ –С», 1994г.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924800" cy="15001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Задачи: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143116"/>
            <a:ext cx="7924800" cy="41434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sz="2800" dirty="0" smtClean="0"/>
              <a:t>1. Узнать подробно, что же это такое – дрожжи;</a:t>
            </a:r>
          </a:p>
          <a:p>
            <a:pPr lvl="0"/>
            <a:r>
              <a:rPr lang="ru-RU" sz="2800" dirty="0" smtClean="0"/>
              <a:t>2. Узнать какие дрожжи бывают;</a:t>
            </a:r>
          </a:p>
          <a:p>
            <a:pPr lvl="0"/>
            <a:r>
              <a:rPr lang="ru-RU" sz="2800" dirty="0" smtClean="0"/>
              <a:t>3. Узнать, полезны ли дрожжи, или вредны;</a:t>
            </a:r>
          </a:p>
          <a:p>
            <a:pPr lvl="0"/>
            <a:r>
              <a:rPr lang="ru-RU" sz="2800" dirty="0" smtClean="0"/>
              <a:t>4. Провести практический опыт, чтобы узнать свойства дрожжей.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924800" cy="4572032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chemeClr val="bg2">
                    <a:lumMod val="50000"/>
                  </a:schemeClr>
                </a:solidFill>
              </a:rPr>
              <a:t>ЧТО ТАКОЕ ДРОЖЖИ?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924800" cy="121444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b="1" dirty="0" smtClean="0"/>
              <a:t>ЧТО ТАКОЕ ДРОЖЖИ?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857364"/>
            <a:ext cx="7924800" cy="27860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Дрожжи — это похожие на бактерии простейшие одноклеточные растения. Они принадлежат семейству грибов. Их клетки больше и сложнее, чем у бактерий. Дрожжи размножаются почкованием.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Размножение почкованием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Размножение почкованием происходит следующим образом. Вначале на клетке появляется выпуклость, которая увеличивается. Ядро материнской клетки делится, и одно из дочерних ядер переходит в растущий бугорок. Возникает новая клетка, которая отделяется от материнской или остаётся соединённой с нею. </a:t>
            </a:r>
          </a:p>
          <a:p>
            <a:endParaRPr lang="ru-RU" dirty="0"/>
          </a:p>
        </p:txBody>
      </p:sp>
      <p:pic>
        <p:nvPicPr>
          <p:cNvPr id="5" name="Рисунок 4" descr="Картинка 1 из 100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7554" b="17554"/>
          <a:stretch>
            <a:fillRect/>
          </a:stretch>
        </p:blipFill>
        <p:spPr bwMode="auto">
          <a:xfrm>
            <a:off x="457200" y="457200"/>
            <a:ext cx="6019800" cy="55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242889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Лечебные и пищевые достоинства дрожжей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4800" cy="1371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Лечебные и пищевые достоинства дрожжей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000240"/>
            <a:ext cx="7924800" cy="40005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Они содержат: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  Витамины  группы B,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  </a:t>
            </a:r>
            <a:r>
              <a:rPr lang="ru-RU" smtClean="0"/>
              <a:t>Э</a:t>
            </a:r>
            <a:r>
              <a:rPr lang="ru-RU" smtClean="0">
                <a:solidFill>
                  <a:schemeClr val="tx1"/>
                </a:solidFill>
              </a:rPr>
              <a:t>ргостерол</a:t>
            </a:r>
            <a:r>
              <a:rPr lang="ru-RU" dirty="0" smtClean="0"/>
              <a:t> (провитамин D),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  Углеводы,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  Белки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  Небольшое количество жиров.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  Кроме того, большое количество минеральных связей,        очень нужных нам микроэлементов, например, хром и селен.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200026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</a:rPr>
              <a:t>Виды дрожжей 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</TotalTime>
  <Words>1603</Words>
  <Application>Microsoft Office PowerPoint</Application>
  <PresentationFormat>Экран (4:3)</PresentationFormat>
  <Paragraphs>112</Paragraphs>
  <Slides>24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Тайна дрожжей  Гуськов Олег -  ученик 3 класса А  гимназии №34  г. Ульяновска руководитель: Брагина Яна Михайловна </vt:lpstr>
      <vt:lpstr>Введение  </vt:lpstr>
      <vt:lpstr>Задачи:  </vt:lpstr>
      <vt:lpstr>ЧТО ТАКОЕ ДРОЖЖИ? </vt:lpstr>
      <vt:lpstr>ЧТО ТАКОЕ ДРОЖЖИ?</vt:lpstr>
      <vt:lpstr>Размножение почкованием  </vt:lpstr>
      <vt:lpstr>Лечебные и пищевые достоинства дрожжей</vt:lpstr>
      <vt:lpstr>Лечебные и пищевые достоинства дрожжей</vt:lpstr>
      <vt:lpstr>Виды дрожжей  </vt:lpstr>
      <vt:lpstr>Виды дрожжей.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Изготовление дрожжей. </vt:lpstr>
      <vt:lpstr>Практический опыт </vt:lpstr>
      <vt:lpstr>Продукты для опыта: дрожжи вода мука сахар соль</vt:lpstr>
      <vt:lpstr>Вывод: Дрожжи чувствительны к температуре окружающей среды. Скорость их размножения уменьшается в ответ на понижение температуры. </vt:lpstr>
      <vt:lpstr>Вывод: Для процесса брожения необходим сахар. Дрожжи превращают сахар в спирт и углекислый газ. Таким  способом  они  получают энергию, необходимую  им  для  жизни.  </vt:lpstr>
      <vt:lpstr>Заключение</vt:lpstr>
      <vt:lpstr>Вот в чем дело! </vt:lpstr>
      <vt:lpstr>СПАСИБО ЗА ВНИМАНИЕ!</vt:lpstr>
      <vt:lpstr>Использованная литература.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Брагин</cp:lastModifiedBy>
  <cp:revision>30</cp:revision>
  <dcterms:created xsi:type="dcterms:W3CDTF">2011-01-21T11:03:07Z</dcterms:created>
  <dcterms:modified xsi:type="dcterms:W3CDTF">2013-08-15T09:44:08Z</dcterms:modified>
</cp:coreProperties>
</file>