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3"/>
  </p:notesMasterIdLst>
  <p:sldIdLst>
    <p:sldId id="282" r:id="rId2"/>
    <p:sldId id="281" r:id="rId3"/>
    <p:sldId id="256" r:id="rId4"/>
    <p:sldId id="257" r:id="rId5"/>
    <p:sldId id="258" r:id="rId6"/>
    <p:sldId id="259" r:id="rId7"/>
    <p:sldId id="260" r:id="rId8"/>
    <p:sldId id="263" r:id="rId9"/>
    <p:sldId id="265" r:id="rId10"/>
    <p:sldId id="278" r:id="rId11"/>
    <p:sldId id="266" r:id="rId12"/>
    <p:sldId id="269" r:id="rId13"/>
    <p:sldId id="270" r:id="rId14"/>
    <p:sldId id="271" r:id="rId15"/>
    <p:sldId id="272" r:id="rId16"/>
    <p:sldId id="273" r:id="rId17"/>
    <p:sldId id="275" r:id="rId18"/>
    <p:sldId id="276" r:id="rId19"/>
    <p:sldId id="277" r:id="rId20"/>
    <p:sldId id="279" r:id="rId21"/>
    <p:sldId id="280" r:id="rId22"/>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17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ru-RU"/>
          </a:p>
        </p:txBody>
      </p:sp>
      <p:sp>
        <p:nvSpPr>
          <p:cNvPr id="131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ru-RU"/>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1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31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ru-RU"/>
          </a:p>
        </p:txBody>
      </p:sp>
      <p:sp>
        <p:nvSpPr>
          <p:cNvPr id="131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759A8DCE-D164-40C5-AAC5-B80A6859C8E1}" type="slidenum">
              <a:rPr lang="ru-RU"/>
              <a:pPr>
                <a:defRPr/>
              </a:pPr>
              <a:t>‹#›</a:t>
            </a:fld>
            <a:endParaRPr lang="ru-RU"/>
          </a:p>
        </p:txBody>
      </p:sp>
    </p:spTree>
    <p:extLst>
      <p:ext uri="{BB962C8B-B14F-4D97-AF65-F5344CB8AC3E}">
        <p14:creationId xmlns:p14="http://schemas.microsoft.com/office/powerpoint/2010/main" val="2468281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36 w 596"/>
                  <a:gd name="T1" fmla="*/ 825 h 666"/>
                  <a:gd name="T2" fmla="*/ 13 w 596"/>
                  <a:gd name="T3" fmla="*/ 760 h 666"/>
                  <a:gd name="T4" fmla="*/ 0 w 596"/>
                  <a:gd name="T5" fmla="*/ 644 h 666"/>
                  <a:gd name="T6" fmla="*/ 9 w 596"/>
                  <a:gd name="T7" fmla="*/ 495 h 666"/>
                  <a:gd name="T8" fmla="*/ 56 w 596"/>
                  <a:gd name="T9" fmla="*/ 337 h 666"/>
                  <a:gd name="T10" fmla="*/ 154 w 596"/>
                  <a:gd name="T11" fmla="*/ 187 h 666"/>
                  <a:gd name="T12" fmla="*/ 318 w 596"/>
                  <a:gd name="T13" fmla="*/ 69 h 666"/>
                  <a:gd name="T14" fmla="*/ 552 w 596"/>
                  <a:gd name="T15" fmla="*/ 4 h 666"/>
                  <a:gd name="T16" fmla="*/ 850 w 596"/>
                  <a:gd name="T17" fmla="*/ 20 h 666"/>
                  <a:gd name="T18" fmla="*/ 1083 w 596"/>
                  <a:gd name="T19" fmla="*/ 152 h 666"/>
                  <a:gd name="T20" fmla="*/ 1239 w 596"/>
                  <a:gd name="T21" fmla="*/ 368 h 666"/>
                  <a:gd name="T22" fmla="*/ 1322 w 596"/>
                  <a:gd name="T23" fmla="*/ 633 h 666"/>
                  <a:gd name="T24" fmla="*/ 1331 w 596"/>
                  <a:gd name="T25" fmla="*/ 912 h 666"/>
                  <a:gd name="T26" fmla="*/ 1266 w 596"/>
                  <a:gd name="T27" fmla="*/ 1171 h 666"/>
                  <a:gd name="T28" fmla="*/ 1134 w 596"/>
                  <a:gd name="T29" fmla="*/ 1371 h 666"/>
                  <a:gd name="T30" fmla="*/ 933 w 596"/>
                  <a:gd name="T31" fmla="*/ 1478 h 666"/>
                  <a:gd name="T32" fmla="*/ 870 w 596"/>
                  <a:gd name="T33" fmla="*/ 1469 h 666"/>
                  <a:gd name="T34" fmla="*/ 986 w 596"/>
                  <a:gd name="T35" fmla="*/ 1376 h 666"/>
                  <a:gd name="T36" fmla="*/ 1078 w 596"/>
                  <a:gd name="T37" fmla="*/ 1213 h 666"/>
                  <a:gd name="T38" fmla="*/ 1138 w 596"/>
                  <a:gd name="T39" fmla="*/ 1012 h 666"/>
                  <a:gd name="T40" fmla="*/ 1163 w 596"/>
                  <a:gd name="T41" fmla="*/ 792 h 666"/>
                  <a:gd name="T42" fmla="*/ 1150 w 596"/>
                  <a:gd name="T43" fmla="*/ 575 h 666"/>
                  <a:gd name="T44" fmla="*/ 1085 w 596"/>
                  <a:gd name="T45" fmla="*/ 388 h 666"/>
                  <a:gd name="T46" fmla="*/ 968 w 596"/>
                  <a:gd name="T47" fmla="*/ 250 h 666"/>
                  <a:gd name="T48" fmla="*/ 763 w 596"/>
                  <a:gd name="T49" fmla="*/ 167 h 666"/>
                  <a:gd name="T50" fmla="*/ 550 w 596"/>
                  <a:gd name="T51" fmla="*/ 136 h 666"/>
                  <a:gd name="T52" fmla="*/ 389 w 596"/>
                  <a:gd name="T53" fmla="*/ 158 h 666"/>
                  <a:gd name="T54" fmla="*/ 271 w 596"/>
                  <a:gd name="T55" fmla="*/ 225 h 666"/>
                  <a:gd name="T56" fmla="*/ 188 w 596"/>
                  <a:gd name="T57" fmla="*/ 332 h 666"/>
                  <a:gd name="T58" fmla="*/ 127 w 596"/>
                  <a:gd name="T59" fmla="*/ 459 h 666"/>
                  <a:gd name="T60" fmla="*/ 89 w 596"/>
                  <a:gd name="T61" fmla="*/ 606 h 666"/>
                  <a:gd name="T62" fmla="*/ 63 w 596"/>
                  <a:gd name="T63" fmla="*/ 75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56 h 237"/>
                  <a:gd name="T4" fmla="*/ 7 w 257"/>
                  <a:gd name="T5" fmla="*/ 112 h 237"/>
                  <a:gd name="T6" fmla="*/ 13 w 257"/>
                  <a:gd name="T7" fmla="*/ 168 h 237"/>
                  <a:gd name="T8" fmla="*/ 24 w 257"/>
                  <a:gd name="T9" fmla="*/ 220 h 237"/>
                  <a:gd name="T10" fmla="*/ 40 w 257"/>
                  <a:gd name="T11" fmla="*/ 267 h 237"/>
                  <a:gd name="T12" fmla="*/ 60 w 257"/>
                  <a:gd name="T13" fmla="*/ 316 h 237"/>
                  <a:gd name="T14" fmla="*/ 84 w 257"/>
                  <a:gd name="T15" fmla="*/ 361 h 237"/>
                  <a:gd name="T16" fmla="*/ 113 w 257"/>
                  <a:gd name="T17" fmla="*/ 399 h 237"/>
                  <a:gd name="T18" fmla="*/ 149 w 257"/>
                  <a:gd name="T19" fmla="*/ 435 h 237"/>
                  <a:gd name="T20" fmla="*/ 191 w 257"/>
                  <a:gd name="T21" fmla="*/ 466 h 237"/>
                  <a:gd name="T22" fmla="*/ 236 w 257"/>
                  <a:gd name="T23" fmla="*/ 491 h 237"/>
                  <a:gd name="T24" fmla="*/ 291 w 257"/>
                  <a:gd name="T25" fmla="*/ 511 h 237"/>
                  <a:gd name="T26" fmla="*/ 351 w 257"/>
                  <a:gd name="T27" fmla="*/ 524 h 237"/>
                  <a:gd name="T28" fmla="*/ 418 w 257"/>
                  <a:gd name="T29" fmla="*/ 531 h 237"/>
                  <a:gd name="T30" fmla="*/ 489 w 257"/>
                  <a:gd name="T31" fmla="*/ 529 h 237"/>
                  <a:gd name="T32" fmla="*/ 571 w 257"/>
                  <a:gd name="T33" fmla="*/ 520 h 237"/>
                  <a:gd name="T34" fmla="*/ 498 w 257"/>
                  <a:gd name="T35" fmla="*/ 509 h 237"/>
                  <a:gd name="T36" fmla="*/ 433 w 257"/>
                  <a:gd name="T37" fmla="*/ 493 h 237"/>
                  <a:gd name="T38" fmla="*/ 378 w 257"/>
                  <a:gd name="T39" fmla="*/ 475 h 237"/>
                  <a:gd name="T40" fmla="*/ 329 w 257"/>
                  <a:gd name="T41" fmla="*/ 457 h 237"/>
                  <a:gd name="T42" fmla="*/ 284 w 257"/>
                  <a:gd name="T43" fmla="*/ 432 h 237"/>
                  <a:gd name="T44" fmla="*/ 249 w 257"/>
                  <a:gd name="T45" fmla="*/ 408 h 237"/>
                  <a:gd name="T46" fmla="*/ 216 w 257"/>
                  <a:gd name="T47" fmla="*/ 379 h 237"/>
                  <a:gd name="T48" fmla="*/ 187 w 257"/>
                  <a:gd name="T49" fmla="*/ 347 h 237"/>
                  <a:gd name="T50" fmla="*/ 160 w 257"/>
                  <a:gd name="T51" fmla="*/ 316 h 237"/>
                  <a:gd name="T52" fmla="*/ 136 w 257"/>
                  <a:gd name="T53" fmla="*/ 280 h 237"/>
                  <a:gd name="T54" fmla="*/ 116 w 257"/>
                  <a:gd name="T55" fmla="*/ 240 h 237"/>
                  <a:gd name="T56" fmla="*/ 96 w 257"/>
                  <a:gd name="T57" fmla="*/ 197 h 237"/>
                  <a:gd name="T58" fmla="*/ 73 w 257"/>
                  <a:gd name="T59" fmla="*/ 155 h 237"/>
                  <a:gd name="T60" fmla="*/ 51 w 257"/>
                  <a:gd name="T61" fmla="*/ 105 h 237"/>
                  <a:gd name="T62" fmla="*/ 27 w 257"/>
                  <a:gd name="T63" fmla="*/ 5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 name="Freeform 6"/>
              <p:cNvSpPr>
                <a:spLocks/>
              </p:cNvSpPr>
              <p:nvPr userDrawn="1"/>
            </p:nvSpPr>
            <p:spPr bwMode="ltGray">
              <a:xfrm rot="12185230" flipV="1">
                <a:off x="3639" y="2167"/>
                <a:ext cx="277" cy="249"/>
              </a:xfrm>
              <a:custGeom>
                <a:avLst/>
                <a:gdLst>
                  <a:gd name="T0" fmla="*/ 172 w 124"/>
                  <a:gd name="T1" fmla="*/ 0 h 110"/>
                  <a:gd name="T2" fmla="*/ 277 w 124"/>
                  <a:gd name="T3" fmla="*/ 244 h 110"/>
                  <a:gd name="T4" fmla="*/ 268 w 124"/>
                  <a:gd name="T5" fmla="*/ 242 h 110"/>
                  <a:gd name="T6" fmla="*/ 239 w 124"/>
                  <a:gd name="T7" fmla="*/ 238 h 110"/>
                  <a:gd name="T8" fmla="*/ 199 w 124"/>
                  <a:gd name="T9" fmla="*/ 229 h 110"/>
                  <a:gd name="T10" fmla="*/ 152 w 124"/>
                  <a:gd name="T11" fmla="*/ 224 h 110"/>
                  <a:gd name="T12" fmla="*/ 101 w 124"/>
                  <a:gd name="T13" fmla="*/ 220 h 110"/>
                  <a:gd name="T14" fmla="*/ 56 w 124"/>
                  <a:gd name="T15" fmla="*/ 222 h 110"/>
                  <a:gd name="T16" fmla="*/ 20 w 124"/>
                  <a:gd name="T17" fmla="*/ 231 h 110"/>
                  <a:gd name="T18" fmla="*/ 0 w 124"/>
                  <a:gd name="T19" fmla="*/ 249 h 110"/>
                  <a:gd name="T20" fmla="*/ 9 w 124"/>
                  <a:gd name="T21" fmla="*/ 222 h 110"/>
                  <a:gd name="T22" fmla="*/ 18 w 124"/>
                  <a:gd name="T23" fmla="*/ 201 h 110"/>
                  <a:gd name="T24" fmla="*/ 36 w 124"/>
                  <a:gd name="T25" fmla="*/ 186 h 110"/>
                  <a:gd name="T26" fmla="*/ 56 w 124"/>
                  <a:gd name="T27" fmla="*/ 172 h 110"/>
                  <a:gd name="T28" fmla="*/ 80 w 124"/>
                  <a:gd name="T29" fmla="*/ 163 h 110"/>
                  <a:gd name="T30" fmla="*/ 105 w 124"/>
                  <a:gd name="T31" fmla="*/ 161 h 110"/>
                  <a:gd name="T32" fmla="*/ 132 w 124"/>
                  <a:gd name="T33" fmla="*/ 161 h 110"/>
                  <a:gd name="T34" fmla="*/ 161 w 124"/>
                  <a:gd name="T35" fmla="*/ 168 h 110"/>
                  <a:gd name="T36" fmla="*/ 163 w 124"/>
                  <a:gd name="T37" fmla="*/ 161 h 110"/>
                  <a:gd name="T38" fmla="*/ 156 w 124"/>
                  <a:gd name="T39" fmla="*/ 127 h 110"/>
                  <a:gd name="T40" fmla="*/ 150 w 124"/>
                  <a:gd name="T41" fmla="*/ 86 h 110"/>
                  <a:gd name="T42" fmla="*/ 145 w 124"/>
                  <a:gd name="T43" fmla="*/ 68 h 110"/>
                  <a:gd name="T44" fmla="*/ 141 w 124"/>
                  <a:gd name="T45" fmla="*/ 68 h 110"/>
                  <a:gd name="T46" fmla="*/ 136 w 124"/>
                  <a:gd name="T47" fmla="*/ 66 h 110"/>
                  <a:gd name="T48" fmla="*/ 132 w 124"/>
                  <a:gd name="T49" fmla="*/ 59 h 110"/>
                  <a:gd name="T50" fmla="*/ 127 w 124"/>
                  <a:gd name="T51" fmla="*/ 52 h 110"/>
                  <a:gd name="T52" fmla="*/ 127 w 124"/>
                  <a:gd name="T53" fmla="*/ 43 h 110"/>
                  <a:gd name="T54" fmla="*/ 132 w 124"/>
                  <a:gd name="T55" fmla="*/ 32 h 110"/>
                  <a:gd name="T56" fmla="*/ 147 w 124"/>
                  <a:gd name="T57" fmla="*/ 18 h 110"/>
                  <a:gd name="T58" fmla="*/ 17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2" name="Freeform 7"/>
              <p:cNvSpPr>
                <a:spLocks/>
              </p:cNvSpPr>
              <p:nvPr userDrawn="1"/>
            </p:nvSpPr>
            <p:spPr bwMode="ltGray">
              <a:xfrm rot="12185230" flipV="1">
                <a:off x="3979" y="977"/>
                <a:ext cx="245" cy="347"/>
              </a:xfrm>
              <a:custGeom>
                <a:avLst/>
                <a:gdLst>
                  <a:gd name="T0" fmla="*/ 0 w 109"/>
                  <a:gd name="T1" fmla="*/ 0 h 156"/>
                  <a:gd name="T2" fmla="*/ 11 w 109"/>
                  <a:gd name="T3" fmla="*/ 2 h 156"/>
                  <a:gd name="T4" fmla="*/ 40 w 109"/>
                  <a:gd name="T5" fmla="*/ 11 h 156"/>
                  <a:gd name="T6" fmla="*/ 83 w 109"/>
                  <a:gd name="T7" fmla="*/ 27 h 156"/>
                  <a:gd name="T8" fmla="*/ 130 w 109"/>
                  <a:gd name="T9" fmla="*/ 53 h 156"/>
                  <a:gd name="T10" fmla="*/ 175 w 109"/>
                  <a:gd name="T11" fmla="*/ 98 h 156"/>
                  <a:gd name="T12" fmla="*/ 216 w 109"/>
                  <a:gd name="T13" fmla="*/ 158 h 156"/>
                  <a:gd name="T14" fmla="*/ 241 w 109"/>
                  <a:gd name="T15" fmla="*/ 240 h 156"/>
                  <a:gd name="T16" fmla="*/ 245 w 109"/>
                  <a:gd name="T17" fmla="*/ 347 h 156"/>
                  <a:gd name="T18" fmla="*/ 236 w 109"/>
                  <a:gd name="T19" fmla="*/ 347 h 156"/>
                  <a:gd name="T20" fmla="*/ 223 w 109"/>
                  <a:gd name="T21" fmla="*/ 347 h 156"/>
                  <a:gd name="T22" fmla="*/ 209 w 109"/>
                  <a:gd name="T23" fmla="*/ 347 h 156"/>
                  <a:gd name="T24" fmla="*/ 196 w 109"/>
                  <a:gd name="T25" fmla="*/ 343 h 156"/>
                  <a:gd name="T26" fmla="*/ 182 w 109"/>
                  <a:gd name="T27" fmla="*/ 340 h 156"/>
                  <a:gd name="T28" fmla="*/ 166 w 109"/>
                  <a:gd name="T29" fmla="*/ 334 h 156"/>
                  <a:gd name="T30" fmla="*/ 148 w 109"/>
                  <a:gd name="T31" fmla="*/ 323 h 156"/>
                  <a:gd name="T32" fmla="*/ 130 w 109"/>
                  <a:gd name="T33" fmla="*/ 309 h 156"/>
                  <a:gd name="T34" fmla="*/ 119 w 109"/>
                  <a:gd name="T35" fmla="*/ 280 h 156"/>
                  <a:gd name="T36" fmla="*/ 119 w 109"/>
                  <a:gd name="T37" fmla="*/ 247 h 156"/>
                  <a:gd name="T38" fmla="*/ 126 w 109"/>
                  <a:gd name="T39" fmla="*/ 214 h 156"/>
                  <a:gd name="T40" fmla="*/ 133 w 109"/>
                  <a:gd name="T41" fmla="*/ 178 h 156"/>
                  <a:gd name="T42" fmla="*/ 126 w 109"/>
                  <a:gd name="T43" fmla="*/ 138 h 156"/>
                  <a:gd name="T44" fmla="*/ 108 w 109"/>
                  <a:gd name="T45" fmla="*/ 96 h 156"/>
                  <a:gd name="T46" fmla="*/ 70 w 109"/>
                  <a:gd name="T47" fmla="*/ 5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3" name="Freeform 8"/>
              <p:cNvSpPr>
                <a:spLocks/>
              </p:cNvSpPr>
              <p:nvPr userDrawn="1"/>
            </p:nvSpPr>
            <p:spPr bwMode="ltGray">
              <a:xfrm rot="12185230" flipV="1">
                <a:off x="3845" y="2207"/>
                <a:ext cx="103" cy="209"/>
              </a:xfrm>
              <a:custGeom>
                <a:avLst/>
                <a:gdLst>
                  <a:gd name="T0" fmla="*/ 69 w 46"/>
                  <a:gd name="T1" fmla="*/ 0 h 94"/>
                  <a:gd name="T2" fmla="*/ 45 w 46"/>
                  <a:gd name="T3" fmla="*/ 84 h 94"/>
                  <a:gd name="T4" fmla="*/ 34 w 46"/>
                  <a:gd name="T5" fmla="*/ 138 h 94"/>
                  <a:gd name="T6" fmla="*/ 25 w 46"/>
                  <a:gd name="T7" fmla="*/ 176 h 94"/>
                  <a:gd name="T8" fmla="*/ 0 w 46"/>
                  <a:gd name="T9" fmla="*/ 209 h 94"/>
                  <a:gd name="T10" fmla="*/ 27 w 46"/>
                  <a:gd name="T11" fmla="*/ 196 h 94"/>
                  <a:gd name="T12" fmla="*/ 52 w 46"/>
                  <a:gd name="T13" fmla="*/ 178 h 94"/>
                  <a:gd name="T14" fmla="*/ 72 w 46"/>
                  <a:gd name="T15" fmla="*/ 153 h 94"/>
                  <a:gd name="T16" fmla="*/ 90 w 46"/>
                  <a:gd name="T17" fmla="*/ 127 h 94"/>
                  <a:gd name="T18" fmla="*/ 101 w 46"/>
                  <a:gd name="T19" fmla="*/ 98 h 94"/>
                  <a:gd name="T20" fmla="*/ 103 w 46"/>
                  <a:gd name="T21" fmla="*/ 67 h 94"/>
                  <a:gd name="T22" fmla="*/ 94 w 46"/>
                  <a:gd name="T23" fmla="*/ 33 h 94"/>
                  <a:gd name="T24" fmla="*/ 6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4" name="Freeform 9"/>
              <p:cNvSpPr>
                <a:spLocks/>
              </p:cNvSpPr>
              <p:nvPr userDrawn="1"/>
            </p:nvSpPr>
            <p:spPr bwMode="ltGray">
              <a:xfrm rot="12185230" flipV="1">
                <a:off x="3895" y="1325"/>
                <a:ext cx="120" cy="90"/>
              </a:xfrm>
              <a:custGeom>
                <a:avLst/>
                <a:gdLst>
                  <a:gd name="T0" fmla="*/ 0 w 54"/>
                  <a:gd name="T1" fmla="*/ 0 h 40"/>
                  <a:gd name="T2" fmla="*/ 2 w 54"/>
                  <a:gd name="T3" fmla="*/ 2 h 40"/>
                  <a:gd name="T4" fmla="*/ 13 w 54"/>
                  <a:gd name="T5" fmla="*/ 7 h 40"/>
                  <a:gd name="T6" fmla="*/ 29 w 54"/>
                  <a:gd name="T7" fmla="*/ 18 h 40"/>
                  <a:gd name="T8" fmla="*/ 47 w 54"/>
                  <a:gd name="T9" fmla="*/ 27 h 40"/>
                  <a:gd name="T10" fmla="*/ 64 w 54"/>
                  <a:gd name="T11" fmla="*/ 34 h 40"/>
                  <a:gd name="T12" fmla="*/ 84 w 54"/>
                  <a:gd name="T13" fmla="*/ 38 h 40"/>
                  <a:gd name="T14" fmla="*/ 102 w 54"/>
                  <a:gd name="T15" fmla="*/ 41 h 40"/>
                  <a:gd name="T16" fmla="*/ 120 w 54"/>
                  <a:gd name="T17" fmla="*/ 36 h 40"/>
                  <a:gd name="T18" fmla="*/ 118 w 54"/>
                  <a:gd name="T19" fmla="*/ 56 h 40"/>
                  <a:gd name="T20" fmla="*/ 111 w 54"/>
                  <a:gd name="T21" fmla="*/ 74 h 40"/>
                  <a:gd name="T22" fmla="*/ 98 w 54"/>
                  <a:gd name="T23" fmla="*/ 86 h 40"/>
                  <a:gd name="T24" fmla="*/ 82 w 54"/>
                  <a:gd name="T25" fmla="*/ 90 h 40"/>
                  <a:gd name="T26" fmla="*/ 62 w 54"/>
                  <a:gd name="T27" fmla="*/ 88 h 40"/>
                  <a:gd name="T28" fmla="*/ 42 w 54"/>
                  <a:gd name="T29" fmla="*/ 72 h 40"/>
                  <a:gd name="T30" fmla="*/ 22 w 54"/>
                  <a:gd name="T31" fmla="*/ 4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13 w 149"/>
                  <a:gd name="T3" fmla="*/ 18 h 704"/>
                  <a:gd name="T4" fmla="*/ 35 w 149"/>
                  <a:gd name="T5" fmla="*/ 41 h 704"/>
                  <a:gd name="T6" fmla="*/ 62 w 149"/>
                  <a:gd name="T7" fmla="*/ 70 h 704"/>
                  <a:gd name="T8" fmla="*/ 91 w 149"/>
                  <a:gd name="T9" fmla="*/ 108 h 704"/>
                  <a:gd name="T10" fmla="*/ 128 w 149"/>
                  <a:gd name="T11" fmla="*/ 155 h 704"/>
                  <a:gd name="T12" fmla="*/ 162 w 149"/>
                  <a:gd name="T13" fmla="*/ 205 h 704"/>
                  <a:gd name="T14" fmla="*/ 195 w 149"/>
                  <a:gd name="T15" fmla="*/ 263 h 704"/>
                  <a:gd name="T16" fmla="*/ 221 w 149"/>
                  <a:gd name="T17" fmla="*/ 330 h 704"/>
                  <a:gd name="T18" fmla="*/ 248 w 149"/>
                  <a:gd name="T19" fmla="*/ 401 h 704"/>
                  <a:gd name="T20" fmla="*/ 266 w 149"/>
                  <a:gd name="T21" fmla="*/ 483 h 704"/>
                  <a:gd name="T22" fmla="*/ 275 w 149"/>
                  <a:gd name="T23" fmla="*/ 573 h 704"/>
                  <a:gd name="T24" fmla="*/ 279 w 149"/>
                  <a:gd name="T25" fmla="*/ 667 h 704"/>
                  <a:gd name="T26" fmla="*/ 266 w 149"/>
                  <a:gd name="T27" fmla="*/ 772 h 704"/>
                  <a:gd name="T28" fmla="*/ 241 w 149"/>
                  <a:gd name="T29" fmla="*/ 883 h 704"/>
                  <a:gd name="T30" fmla="*/ 204 w 149"/>
                  <a:gd name="T31" fmla="*/ 1000 h 704"/>
                  <a:gd name="T32" fmla="*/ 148 w 149"/>
                  <a:gd name="T33" fmla="*/ 1129 h 704"/>
                  <a:gd name="T34" fmla="*/ 86 w 149"/>
                  <a:gd name="T35" fmla="*/ 1275 h 704"/>
                  <a:gd name="T36" fmla="*/ 47 w 149"/>
                  <a:gd name="T37" fmla="*/ 1410 h 704"/>
                  <a:gd name="T38" fmla="*/ 22 w 149"/>
                  <a:gd name="T39" fmla="*/ 1535 h 704"/>
                  <a:gd name="T40" fmla="*/ 13 w 149"/>
                  <a:gd name="T41" fmla="*/ 1655 h 704"/>
                  <a:gd name="T42" fmla="*/ 13 w 149"/>
                  <a:gd name="T43" fmla="*/ 1769 h 704"/>
                  <a:gd name="T44" fmla="*/ 18 w 149"/>
                  <a:gd name="T45" fmla="*/ 1875 h 704"/>
                  <a:gd name="T46" fmla="*/ 27 w 149"/>
                  <a:gd name="T47" fmla="*/ 1968 h 704"/>
                  <a:gd name="T48" fmla="*/ 31 w 149"/>
                  <a:gd name="T49" fmla="*/ 2059 h 704"/>
                  <a:gd name="T50" fmla="*/ 91 w 149"/>
                  <a:gd name="T51" fmla="*/ 2012 h 704"/>
                  <a:gd name="T52" fmla="*/ 86 w 149"/>
                  <a:gd name="T53" fmla="*/ 1989 h 704"/>
                  <a:gd name="T54" fmla="*/ 80 w 149"/>
                  <a:gd name="T55" fmla="*/ 1922 h 704"/>
                  <a:gd name="T56" fmla="*/ 73 w 149"/>
                  <a:gd name="T57" fmla="*/ 1819 h 704"/>
                  <a:gd name="T58" fmla="*/ 78 w 149"/>
                  <a:gd name="T59" fmla="*/ 1682 h 704"/>
                  <a:gd name="T60" fmla="*/ 91 w 149"/>
                  <a:gd name="T61" fmla="*/ 1518 h 704"/>
                  <a:gd name="T62" fmla="*/ 128 w 149"/>
                  <a:gd name="T63" fmla="*/ 1331 h 704"/>
                  <a:gd name="T64" fmla="*/ 190 w 149"/>
                  <a:gd name="T65" fmla="*/ 1129 h 704"/>
                  <a:gd name="T66" fmla="*/ 286 w 149"/>
                  <a:gd name="T67" fmla="*/ 915 h 704"/>
                  <a:gd name="T68" fmla="*/ 317 w 149"/>
                  <a:gd name="T69" fmla="*/ 816 h 704"/>
                  <a:gd name="T70" fmla="*/ 330 w 149"/>
                  <a:gd name="T71" fmla="*/ 687 h 704"/>
                  <a:gd name="T72" fmla="*/ 319 w 149"/>
                  <a:gd name="T73" fmla="*/ 538 h 704"/>
                  <a:gd name="T74" fmla="*/ 290 w 149"/>
                  <a:gd name="T75" fmla="*/ 392 h 704"/>
                  <a:gd name="T76" fmla="*/ 241 w 149"/>
                  <a:gd name="T77" fmla="*/ 249 h 704"/>
                  <a:gd name="T78" fmla="*/ 179 w 149"/>
                  <a:gd name="T79" fmla="*/ 129 h 704"/>
                  <a:gd name="T80" fmla="*/ 97 w 149"/>
                  <a:gd name="T81" fmla="*/ 4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6" name="Freeform 11"/>
            <p:cNvSpPr>
              <a:spLocks/>
            </p:cNvSpPr>
            <p:nvPr userDrawn="1"/>
          </p:nvSpPr>
          <p:spPr bwMode="ltGray">
            <a:xfrm rot="373331" flipH="1">
              <a:off x="22" y="1957"/>
              <a:ext cx="323" cy="649"/>
            </a:xfrm>
            <a:custGeom>
              <a:avLst/>
              <a:gdLst>
                <a:gd name="T0" fmla="*/ 237 w 128"/>
                <a:gd name="T1" fmla="*/ 0 h 217"/>
                <a:gd name="T2" fmla="*/ 265 w 128"/>
                <a:gd name="T3" fmla="*/ 27 h 217"/>
                <a:gd name="T4" fmla="*/ 290 w 128"/>
                <a:gd name="T5" fmla="*/ 81 h 217"/>
                <a:gd name="T6" fmla="*/ 310 w 128"/>
                <a:gd name="T7" fmla="*/ 150 h 217"/>
                <a:gd name="T8" fmla="*/ 323 w 128"/>
                <a:gd name="T9" fmla="*/ 233 h 217"/>
                <a:gd name="T10" fmla="*/ 320 w 128"/>
                <a:gd name="T11" fmla="*/ 332 h 217"/>
                <a:gd name="T12" fmla="*/ 293 w 128"/>
                <a:gd name="T13" fmla="*/ 434 h 217"/>
                <a:gd name="T14" fmla="*/ 237 w 128"/>
                <a:gd name="T15" fmla="*/ 541 h 217"/>
                <a:gd name="T16" fmla="*/ 151 w 128"/>
                <a:gd name="T17" fmla="*/ 649 h 217"/>
                <a:gd name="T18" fmla="*/ 124 w 128"/>
                <a:gd name="T19" fmla="*/ 637 h 217"/>
                <a:gd name="T20" fmla="*/ 96 w 128"/>
                <a:gd name="T21" fmla="*/ 628 h 217"/>
                <a:gd name="T22" fmla="*/ 66 w 128"/>
                <a:gd name="T23" fmla="*/ 613 h 217"/>
                <a:gd name="T24" fmla="*/ 40 w 128"/>
                <a:gd name="T25" fmla="*/ 601 h 217"/>
                <a:gd name="T26" fmla="*/ 20 w 128"/>
                <a:gd name="T27" fmla="*/ 586 h 217"/>
                <a:gd name="T28" fmla="*/ 5 w 128"/>
                <a:gd name="T29" fmla="*/ 568 h 217"/>
                <a:gd name="T30" fmla="*/ 0 w 128"/>
                <a:gd name="T31" fmla="*/ 547 h 217"/>
                <a:gd name="T32" fmla="*/ 3 w 128"/>
                <a:gd name="T33" fmla="*/ 532 h 217"/>
                <a:gd name="T34" fmla="*/ 33 w 128"/>
                <a:gd name="T35" fmla="*/ 511 h 217"/>
                <a:gd name="T36" fmla="*/ 73 w 128"/>
                <a:gd name="T37" fmla="*/ 482 h 217"/>
                <a:gd name="T38" fmla="*/ 116 w 128"/>
                <a:gd name="T39" fmla="*/ 449 h 217"/>
                <a:gd name="T40" fmla="*/ 159 w 128"/>
                <a:gd name="T41" fmla="*/ 401 h 217"/>
                <a:gd name="T42" fmla="*/ 199 w 128"/>
                <a:gd name="T43" fmla="*/ 335 h 217"/>
                <a:gd name="T44" fmla="*/ 230 w 128"/>
                <a:gd name="T45" fmla="*/ 248 h 217"/>
                <a:gd name="T46" fmla="*/ 245 w 128"/>
                <a:gd name="T47" fmla="*/ 138 h 217"/>
                <a:gd name="T48" fmla="*/ 23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14"/>
            <p:cNvSpPr>
              <a:spLocks/>
            </p:cNvSpPr>
            <p:nvPr userDrawn="1"/>
          </p:nvSpPr>
          <p:spPr bwMode="ltGray">
            <a:xfrm rot="373331" flipH="1">
              <a:off x="898" y="2855"/>
              <a:ext cx="354" cy="464"/>
            </a:xfrm>
            <a:custGeom>
              <a:avLst/>
              <a:gdLst>
                <a:gd name="T0" fmla="*/ 227 w 117"/>
                <a:gd name="T1" fmla="*/ 0 h 132"/>
                <a:gd name="T2" fmla="*/ 0 w 117"/>
                <a:gd name="T3" fmla="*/ 88 h 132"/>
                <a:gd name="T4" fmla="*/ 9 w 117"/>
                <a:gd name="T5" fmla="*/ 91 h 132"/>
                <a:gd name="T6" fmla="*/ 42 w 117"/>
                <a:gd name="T7" fmla="*/ 102 h 132"/>
                <a:gd name="T8" fmla="*/ 88 w 117"/>
                <a:gd name="T9" fmla="*/ 127 h 132"/>
                <a:gd name="T10" fmla="*/ 139 w 117"/>
                <a:gd name="T11" fmla="*/ 165 h 132"/>
                <a:gd name="T12" fmla="*/ 200 w 117"/>
                <a:gd name="T13" fmla="*/ 218 h 132"/>
                <a:gd name="T14" fmla="*/ 254 w 117"/>
                <a:gd name="T15" fmla="*/ 281 h 132"/>
                <a:gd name="T16" fmla="*/ 309 w 117"/>
                <a:gd name="T17" fmla="*/ 362 h 132"/>
                <a:gd name="T18" fmla="*/ 351 w 117"/>
                <a:gd name="T19" fmla="*/ 464 h 132"/>
                <a:gd name="T20" fmla="*/ 354 w 117"/>
                <a:gd name="T21" fmla="*/ 422 h 132"/>
                <a:gd name="T22" fmla="*/ 348 w 117"/>
                <a:gd name="T23" fmla="*/ 376 h 132"/>
                <a:gd name="T24" fmla="*/ 327 w 117"/>
                <a:gd name="T25" fmla="*/ 316 h 132"/>
                <a:gd name="T26" fmla="*/ 300 w 117"/>
                <a:gd name="T27" fmla="*/ 260 h 132"/>
                <a:gd name="T28" fmla="*/ 269 w 117"/>
                <a:gd name="T29" fmla="*/ 204 h 132"/>
                <a:gd name="T30" fmla="*/ 236 w 117"/>
                <a:gd name="T31" fmla="*/ 158 h 132"/>
                <a:gd name="T32" fmla="*/ 203 w 117"/>
                <a:gd name="T33" fmla="*/ 127 h 132"/>
                <a:gd name="T34" fmla="*/ 175 w 117"/>
                <a:gd name="T35" fmla="*/ 112 h 132"/>
                <a:gd name="T36" fmla="*/ 209 w 117"/>
                <a:gd name="T37" fmla="*/ 102 h 132"/>
                <a:gd name="T38" fmla="*/ 239 w 117"/>
                <a:gd name="T39" fmla="*/ 98 h 132"/>
                <a:gd name="T40" fmla="*/ 269 w 117"/>
                <a:gd name="T41" fmla="*/ 91 h 132"/>
                <a:gd name="T42" fmla="*/ 297 w 117"/>
                <a:gd name="T43" fmla="*/ 88 h 132"/>
                <a:gd name="T44" fmla="*/ 318 w 117"/>
                <a:gd name="T45" fmla="*/ 84 h 132"/>
                <a:gd name="T46" fmla="*/ 330 w 117"/>
                <a:gd name="T47" fmla="*/ 77 h 132"/>
                <a:gd name="T48" fmla="*/ 342 w 117"/>
                <a:gd name="T49" fmla="*/ 74 h 132"/>
                <a:gd name="T50" fmla="*/ 345 w 117"/>
                <a:gd name="T51" fmla="*/ 74 h 132"/>
                <a:gd name="T52" fmla="*/ 22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 name="Freeform 15"/>
            <p:cNvSpPr>
              <a:spLocks/>
            </p:cNvSpPr>
            <p:nvPr userDrawn="1"/>
          </p:nvSpPr>
          <p:spPr bwMode="ltGray">
            <a:xfrm rot="373331" flipH="1">
              <a:off x="799" y="2979"/>
              <a:ext cx="87" cy="274"/>
            </a:xfrm>
            <a:custGeom>
              <a:avLst/>
              <a:gdLst>
                <a:gd name="T0" fmla="*/ 87 w 29"/>
                <a:gd name="T1" fmla="*/ 0 h 77"/>
                <a:gd name="T2" fmla="*/ 69 w 29"/>
                <a:gd name="T3" fmla="*/ 0 h 77"/>
                <a:gd name="T4" fmla="*/ 48 w 29"/>
                <a:gd name="T5" fmla="*/ 14 h 77"/>
                <a:gd name="T6" fmla="*/ 27 w 29"/>
                <a:gd name="T7" fmla="*/ 32 h 77"/>
                <a:gd name="T8" fmla="*/ 12 w 29"/>
                <a:gd name="T9" fmla="*/ 68 h 77"/>
                <a:gd name="T10" fmla="*/ 3 w 29"/>
                <a:gd name="T11" fmla="*/ 107 h 77"/>
                <a:gd name="T12" fmla="*/ 0 w 29"/>
                <a:gd name="T13" fmla="*/ 157 h 77"/>
                <a:gd name="T14" fmla="*/ 9 w 29"/>
                <a:gd name="T15" fmla="*/ 214 h 77"/>
                <a:gd name="T16" fmla="*/ 33 w 29"/>
                <a:gd name="T17" fmla="*/ 274 h 77"/>
                <a:gd name="T18" fmla="*/ 45 w 29"/>
                <a:gd name="T19" fmla="*/ 189 h 77"/>
                <a:gd name="T20" fmla="*/ 57 w 29"/>
                <a:gd name="T21" fmla="*/ 132 h 77"/>
                <a:gd name="T22" fmla="*/ 69 w 29"/>
                <a:gd name="T23" fmla="*/ 78 h 77"/>
                <a:gd name="T24" fmla="*/ 8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7" name="Freeform 1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8" name="Freeform 2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4" name="Freeform 23"/>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5" name="Freeform 2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1" name="Freeform 27"/>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2" name="Freeform 28"/>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8" name="Freeform 3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9" name="Freeform 3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5" name="Freeform 3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 name="Freeform 3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3 h 237"/>
                <a:gd name="T4" fmla="*/ 8 w 257"/>
                <a:gd name="T5" fmla="*/ 125 h 237"/>
                <a:gd name="T6" fmla="*/ 16 w 257"/>
                <a:gd name="T7" fmla="*/ 188 h 237"/>
                <a:gd name="T8" fmla="*/ 29 w 257"/>
                <a:gd name="T9" fmla="*/ 245 h 237"/>
                <a:gd name="T10" fmla="*/ 48 w 257"/>
                <a:gd name="T11" fmla="*/ 298 h 237"/>
                <a:gd name="T12" fmla="*/ 72 w 257"/>
                <a:gd name="T13" fmla="*/ 353 h 237"/>
                <a:gd name="T14" fmla="*/ 101 w 257"/>
                <a:gd name="T15" fmla="*/ 403 h 237"/>
                <a:gd name="T16" fmla="*/ 135 w 257"/>
                <a:gd name="T17" fmla="*/ 445 h 237"/>
                <a:gd name="T18" fmla="*/ 178 w 257"/>
                <a:gd name="T19" fmla="*/ 485 h 237"/>
                <a:gd name="T20" fmla="*/ 228 w 257"/>
                <a:gd name="T21" fmla="*/ 520 h 237"/>
                <a:gd name="T22" fmla="*/ 281 w 257"/>
                <a:gd name="T23" fmla="*/ 548 h 237"/>
                <a:gd name="T24" fmla="*/ 347 w 257"/>
                <a:gd name="T25" fmla="*/ 570 h 237"/>
                <a:gd name="T26" fmla="*/ 419 w 257"/>
                <a:gd name="T27" fmla="*/ 585 h 237"/>
                <a:gd name="T28" fmla="*/ 498 w 257"/>
                <a:gd name="T29" fmla="*/ 593 h 237"/>
                <a:gd name="T30" fmla="*/ 583 w 257"/>
                <a:gd name="T31" fmla="*/ 590 h 237"/>
                <a:gd name="T32" fmla="*/ 681 w 257"/>
                <a:gd name="T33" fmla="*/ 580 h 237"/>
                <a:gd name="T34" fmla="*/ 594 w 257"/>
                <a:gd name="T35" fmla="*/ 568 h 237"/>
                <a:gd name="T36" fmla="*/ 517 w 257"/>
                <a:gd name="T37" fmla="*/ 550 h 237"/>
                <a:gd name="T38" fmla="*/ 450 w 257"/>
                <a:gd name="T39" fmla="*/ 530 h 237"/>
                <a:gd name="T40" fmla="*/ 392 w 257"/>
                <a:gd name="T41" fmla="*/ 510 h 237"/>
                <a:gd name="T42" fmla="*/ 339 w 257"/>
                <a:gd name="T43" fmla="*/ 483 h 237"/>
                <a:gd name="T44" fmla="*/ 297 w 257"/>
                <a:gd name="T45" fmla="*/ 455 h 237"/>
                <a:gd name="T46" fmla="*/ 257 w 257"/>
                <a:gd name="T47" fmla="*/ 423 h 237"/>
                <a:gd name="T48" fmla="*/ 223 w 257"/>
                <a:gd name="T49" fmla="*/ 388 h 237"/>
                <a:gd name="T50" fmla="*/ 191 w 257"/>
                <a:gd name="T51" fmla="*/ 353 h 237"/>
                <a:gd name="T52" fmla="*/ 162 w 257"/>
                <a:gd name="T53" fmla="*/ 313 h 237"/>
                <a:gd name="T54" fmla="*/ 138 w 257"/>
                <a:gd name="T55" fmla="*/ 268 h 237"/>
                <a:gd name="T56" fmla="*/ 114 w 257"/>
                <a:gd name="T57" fmla="*/ 220 h 237"/>
                <a:gd name="T58" fmla="*/ 87 w 257"/>
                <a:gd name="T59" fmla="*/ 173 h 237"/>
                <a:gd name="T60" fmla="*/ 61 w 257"/>
                <a:gd name="T61" fmla="*/ 118 h 237"/>
                <a:gd name="T62" fmla="*/ 32 w 257"/>
                <a:gd name="T63" fmla="*/ 6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 name="Freeform 39"/>
            <p:cNvSpPr>
              <a:spLocks/>
            </p:cNvSpPr>
            <p:nvPr userDrawn="1"/>
          </p:nvSpPr>
          <p:spPr bwMode="ltGray">
            <a:xfrm rot="9832527" flipV="1">
              <a:off x="1997" y="858"/>
              <a:ext cx="330" cy="278"/>
            </a:xfrm>
            <a:custGeom>
              <a:avLst/>
              <a:gdLst>
                <a:gd name="T0" fmla="*/ 205 w 124"/>
                <a:gd name="T1" fmla="*/ 0 h 110"/>
                <a:gd name="T2" fmla="*/ 330 w 124"/>
                <a:gd name="T3" fmla="*/ 273 h 110"/>
                <a:gd name="T4" fmla="*/ 319 w 124"/>
                <a:gd name="T5" fmla="*/ 270 h 110"/>
                <a:gd name="T6" fmla="*/ 285 w 124"/>
                <a:gd name="T7" fmla="*/ 265 h 110"/>
                <a:gd name="T8" fmla="*/ 237 w 124"/>
                <a:gd name="T9" fmla="*/ 255 h 110"/>
                <a:gd name="T10" fmla="*/ 181 w 124"/>
                <a:gd name="T11" fmla="*/ 250 h 110"/>
                <a:gd name="T12" fmla="*/ 120 w 124"/>
                <a:gd name="T13" fmla="*/ 245 h 110"/>
                <a:gd name="T14" fmla="*/ 67 w 124"/>
                <a:gd name="T15" fmla="*/ 248 h 110"/>
                <a:gd name="T16" fmla="*/ 24 w 124"/>
                <a:gd name="T17" fmla="*/ 258 h 110"/>
                <a:gd name="T18" fmla="*/ 0 w 124"/>
                <a:gd name="T19" fmla="*/ 278 h 110"/>
                <a:gd name="T20" fmla="*/ 11 w 124"/>
                <a:gd name="T21" fmla="*/ 248 h 110"/>
                <a:gd name="T22" fmla="*/ 21 w 124"/>
                <a:gd name="T23" fmla="*/ 225 h 110"/>
                <a:gd name="T24" fmla="*/ 43 w 124"/>
                <a:gd name="T25" fmla="*/ 207 h 110"/>
                <a:gd name="T26" fmla="*/ 67 w 124"/>
                <a:gd name="T27" fmla="*/ 192 h 110"/>
                <a:gd name="T28" fmla="*/ 96 w 124"/>
                <a:gd name="T29" fmla="*/ 182 h 110"/>
                <a:gd name="T30" fmla="*/ 125 w 124"/>
                <a:gd name="T31" fmla="*/ 179 h 110"/>
                <a:gd name="T32" fmla="*/ 157 w 124"/>
                <a:gd name="T33" fmla="*/ 179 h 110"/>
                <a:gd name="T34" fmla="*/ 192 w 124"/>
                <a:gd name="T35" fmla="*/ 187 h 110"/>
                <a:gd name="T36" fmla="*/ 194 w 124"/>
                <a:gd name="T37" fmla="*/ 179 h 110"/>
                <a:gd name="T38" fmla="*/ 186 w 124"/>
                <a:gd name="T39" fmla="*/ 142 h 110"/>
                <a:gd name="T40" fmla="*/ 178 w 124"/>
                <a:gd name="T41" fmla="*/ 96 h 110"/>
                <a:gd name="T42" fmla="*/ 173 w 124"/>
                <a:gd name="T43" fmla="*/ 76 h 110"/>
                <a:gd name="T44" fmla="*/ 168 w 124"/>
                <a:gd name="T45" fmla="*/ 76 h 110"/>
                <a:gd name="T46" fmla="*/ 162 w 124"/>
                <a:gd name="T47" fmla="*/ 73 h 110"/>
                <a:gd name="T48" fmla="*/ 157 w 124"/>
                <a:gd name="T49" fmla="*/ 66 h 110"/>
                <a:gd name="T50" fmla="*/ 152 w 124"/>
                <a:gd name="T51" fmla="*/ 58 h 110"/>
                <a:gd name="T52" fmla="*/ 152 w 124"/>
                <a:gd name="T53" fmla="*/ 48 h 110"/>
                <a:gd name="T54" fmla="*/ 157 w 124"/>
                <a:gd name="T55" fmla="*/ 35 h 110"/>
                <a:gd name="T56" fmla="*/ 176 w 124"/>
                <a:gd name="T57" fmla="*/ 20 h 110"/>
                <a:gd name="T58" fmla="*/ 20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 name="Freeform 40"/>
            <p:cNvSpPr>
              <a:spLocks/>
            </p:cNvSpPr>
            <p:nvPr userDrawn="1"/>
          </p:nvSpPr>
          <p:spPr bwMode="ltGray">
            <a:xfrm rot="9832527" flipV="1">
              <a:off x="2224" y="808"/>
              <a:ext cx="123" cy="233"/>
            </a:xfrm>
            <a:custGeom>
              <a:avLst/>
              <a:gdLst>
                <a:gd name="T0" fmla="*/ 83 w 46"/>
                <a:gd name="T1" fmla="*/ 0 h 94"/>
                <a:gd name="T2" fmla="*/ 53 w 46"/>
                <a:gd name="T3" fmla="*/ 94 h 94"/>
                <a:gd name="T4" fmla="*/ 40 w 46"/>
                <a:gd name="T5" fmla="*/ 154 h 94"/>
                <a:gd name="T6" fmla="*/ 29 w 46"/>
                <a:gd name="T7" fmla="*/ 196 h 94"/>
                <a:gd name="T8" fmla="*/ 0 w 46"/>
                <a:gd name="T9" fmla="*/ 233 h 94"/>
                <a:gd name="T10" fmla="*/ 32 w 46"/>
                <a:gd name="T11" fmla="*/ 218 h 94"/>
                <a:gd name="T12" fmla="*/ 62 w 46"/>
                <a:gd name="T13" fmla="*/ 198 h 94"/>
                <a:gd name="T14" fmla="*/ 86 w 46"/>
                <a:gd name="T15" fmla="*/ 171 h 94"/>
                <a:gd name="T16" fmla="*/ 107 w 46"/>
                <a:gd name="T17" fmla="*/ 141 h 94"/>
                <a:gd name="T18" fmla="*/ 120 w 46"/>
                <a:gd name="T19" fmla="*/ 109 h 94"/>
                <a:gd name="T20" fmla="*/ 123 w 46"/>
                <a:gd name="T21" fmla="*/ 74 h 94"/>
                <a:gd name="T22" fmla="*/ 112 w 46"/>
                <a:gd name="T23" fmla="*/ 37 h 94"/>
                <a:gd name="T24" fmla="*/ 8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6 w 149"/>
                <a:gd name="T3" fmla="*/ 20 h 704"/>
                <a:gd name="T4" fmla="*/ 42 w 149"/>
                <a:gd name="T5" fmla="*/ 46 h 704"/>
                <a:gd name="T6" fmla="*/ 74 w 149"/>
                <a:gd name="T7" fmla="*/ 78 h 704"/>
                <a:gd name="T8" fmla="*/ 108 w 149"/>
                <a:gd name="T9" fmla="*/ 121 h 704"/>
                <a:gd name="T10" fmla="*/ 153 w 149"/>
                <a:gd name="T11" fmla="*/ 173 h 704"/>
                <a:gd name="T12" fmla="*/ 193 w 149"/>
                <a:gd name="T13" fmla="*/ 229 h 704"/>
                <a:gd name="T14" fmla="*/ 232 w 149"/>
                <a:gd name="T15" fmla="*/ 294 h 704"/>
                <a:gd name="T16" fmla="*/ 264 w 149"/>
                <a:gd name="T17" fmla="*/ 369 h 704"/>
                <a:gd name="T18" fmla="*/ 295 w 149"/>
                <a:gd name="T19" fmla="*/ 448 h 704"/>
                <a:gd name="T20" fmla="*/ 317 w 149"/>
                <a:gd name="T21" fmla="*/ 539 h 704"/>
                <a:gd name="T22" fmla="*/ 327 w 149"/>
                <a:gd name="T23" fmla="*/ 640 h 704"/>
                <a:gd name="T24" fmla="*/ 332 w 149"/>
                <a:gd name="T25" fmla="*/ 745 h 704"/>
                <a:gd name="T26" fmla="*/ 317 w 149"/>
                <a:gd name="T27" fmla="*/ 863 h 704"/>
                <a:gd name="T28" fmla="*/ 287 w 149"/>
                <a:gd name="T29" fmla="*/ 987 h 704"/>
                <a:gd name="T30" fmla="*/ 243 w 149"/>
                <a:gd name="T31" fmla="*/ 1117 h 704"/>
                <a:gd name="T32" fmla="*/ 177 w 149"/>
                <a:gd name="T33" fmla="*/ 1261 h 704"/>
                <a:gd name="T34" fmla="*/ 103 w 149"/>
                <a:gd name="T35" fmla="*/ 1424 h 704"/>
                <a:gd name="T36" fmla="*/ 55 w 149"/>
                <a:gd name="T37" fmla="*/ 1575 h 704"/>
                <a:gd name="T38" fmla="*/ 26 w 149"/>
                <a:gd name="T39" fmla="*/ 1715 h 704"/>
                <a:gd name="T40" fmla="*/ 16 w 149"/>
                <a:gd name="T41" fmla="*/ 1849 h 704"/>
                <a:gd name="T42" fmla="*/ 16 w 149"/>
                <a:gd name="T43" fmla="*/ 1977 h 704"/>
                <a:gd name="T44" fmla="*/ 21 w 149"/>
                <a:gd name="T45" fmla="*/ 2094 h 704"/>
                <a:gd name="T46" fmla="*/ 32 w 149"/>
                <a:gd name="T47" fmla="*/ 2199 h 704"/>
                <a:gd name="T48" fmla="*/ 37 w 149"/>
                <a:gd name="T49" fmla="*/ 2300 h 704"/>
                <a:gd name="T50" fmla="*/ 108 w 149"/>
                <a:gd name="T51" fmla="*/ 2248 h 704"/>
                <a:gd name="T52" fmla="*/ 103 w 149"/>
                <a:gd name="T53" fmla="*/ 2222 h 704"/>
                <a:gd name="T54" fmla="*/ 95 w 149"/>
                <a:gd name="T55" fmla="*/ 2146 h 704"/>
                <a:gd name="T56" fmla="*/ 87 w 149"/>
                <a:gd name="T57" fmla="*/ 2032 h 704"/>
                <a:gd name="T58" fmla="*/ 92 w 149"/>
                <a:gd name="T59" fmla="*/ 1879 h 704"/>
                <a:gd name="T60" fmla="*/ 108 w 149"/>
                <a:gd name="T61" fmla="*/ 1696 h 704"/>
                <a:gd name="T62" fmla="*/ 153 w 149"/>
                <a:gd name="T63" fmla="*/ 1487 h 704"/>
                <a:gd name="T64" fmla="*/ 227 w 149"/>
                <a:gd name="T65" fmla="*/ 1261 h 704"/>
                <a:gd name="T66" fmla="*/ 340 w 149"/>
                <a:gd name="T67" fmla="*/ 1023 h 704"/>
                <a:gd name="T68" fmla="*/ 377 w 149"/>
                <a:gd name="T69" fmla="*/ 912 h 704"/>
                <a:gd name="T70" fmla="*/ 393 w 149"/>
                <a:gd name="T71" fmla="*/ 768 h 704"/>
                <a:gd name="T72" fmla="*/ 380 w 149"/>
                <a:gd name="T73" fmla="*/ 601 h 704"/>
                <a:gd name="T74" fmla="*/ 346 w 149"/>
                <a:gd name="T75" fmla="*/ 438 h 704"/>
                <a:gd name="T76" fmla="*/ 287 w 149"/>
                <a:gd name="T77" fmla="*/ 278 h 704"/>
                <a:gd name="T78" fmla="*/ 214 w 149"/>
                <a:gd name="T79" fmla="*/ 144 h 704"/>
                <a:gd name="T80" fmla="*/ 116 w 149"/>
                <a:gd name="T81" fmla="*/ 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46" name="Group 49"/>
          <p:cNvGrpSpPr>
            <a:grpSpLocks/>
          </p:cNvGrpSpPr>
          <p:nvPr userDrawn="1"/>
        </p:nvGrpSpPr>
        <p:grpSpPr bwMode="auto">
          <a:xfrm>
            <a:off x="-7938" y="0"/>
            <a:ext cx="2833688" cy="6856413"/>
            <a:chOff x="-5" y="0"/>
            <a:chExt cx="1785" cy="4319"/>
          </a:xfrm>
        </p:grpSpPr>
        <p:sp>
          <p:nvSpPr>
            <p:cNvPr id="47" name="Freeform 50"/>
            <p:cNvSpPr>
              <a:spLocks/>
            </p:cNvSpPr>
            <p:nvPr userDrawn="1"/>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48" name="Group 51"/>
            <p:cNvGrpSpPr>
              <a:grpSpLocks/>
            </p:cNvGrpSpPr>
            <p:nvPr userDrawn="1"/>
          </p:nvGrpSpPr>
          <p:grpSpPr bwMode="auto">
            <a:xfrm rot="14964908" flipH="1">
              <a:off x="104" y="2441"/>
              <a:ext cx="452" cy="444"/>
              <a:chOff x="1727" y="866"/>
              <a:chExt cx="129" cy="157"/>
            </a:xfrm>
          </p:grpSpPr>
          <p:sp>
            <p:nvSpPr>
              <p:cNvPr id="86" name="Freeform 52"/>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7" name="Freeform 53"/>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8" name="Freeform 5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9" name="Freeform 55"/>
            <p:cNvSpPr>
              <a:spLocks/>
            </p:cNvSpPr>
            <p:nvPr userDrawn="1"/>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50" name="Group 56"/>
            <p:cNvGrpSpPr>
              <a:grpSpLocks/>
            </p:cNvGrpSpPr>
            <p:nvPr userDrawn="1"/>
          </p:nvGrpSpPr>
          <p:grpSpPr bwMode="auto">
            <a:xfrm rot="416244">
              <a:off x="9" y="1746"/>
              <a:ext cx="1771" cy="1741"/>
              <a:chOff x="41" y="2787"/>
              <a:chExt cx="902" cy="833"/>
            </a:xfrm>
          </p:grpSpPr>
          <p:sp>
            <p:nvSpPr>
              <p:cNvPr id="77" name="Freeform 57"/>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8" name="Freeform 58"/>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9" name="Freeform 59"/>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0" name="Freeform 60"/>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 name="Freeform 61"/>
              <p:cNvSpPr>
                <a:spLocks/>
              </p:cNvSpPr>
              <p:nvPr userDrawn="1"/>
            </p:nvSpPr>
            <p:spPr bwMode="ltGray">
              <a:xfrm rot="373331" flipH="1">
                <a:off x="289" y="3135"/>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82" name="Group 62"/>
              <p:cNvGrpSpPr>
                <a:grpSpLocks/>
              </p:cNvGrpSpPr>
              <p:nvPr userDrawn="1"/>
            </p:nvGrpSpPr>
            <p:grpSpPr bwMode="auto">
              <a:xfrm rot="10886446" flipH="1">
                <a:off x="335" y="3251"/>
                <a:ext cx="608" cy="369"/>
                <a:chOff x="-366" y="1704"/>
                <a:chExt cx="608" cy="369"/>
              </a:xfrm>
            </p:grpSpPr>
            <p:sp>
              <p:nvSpPr>
                <p:cNvPr id="83" name="Freeform 63"/>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4" name="Freeform 64"/>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5" name="Freeform 65"/>
                <p:cNvSpPr>
                  <a:spLocks/>
                </p:cNvSpPr>
                <p:nvPr userDrawn="1"/>
              </p:nvSpPr>
              <p:spPr bwMode="ltGray">
                <a:xfrm rot="4200091">
                  <a:off x="199" y="1720"/>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grpSp>
          <p:nvGrpSpPr>
            <p:cNvPr id="51" name="Group 66"/>
            <p:cNvGrpSpPr>
              <a:grpSpLocks/>
            </p:cNvGrpSpPr>
            <p:nvPr userDrawn="1"/>
          </p:nvGrpSpPr>
          <p:grpSpPr bwMode="auto">
            <a:xfrm rot="6248562">
              <a:off x="343" y="3854"/>
              <a:ext cx="392" cy="424"/>
              <a:chOff x="1727" y="866"/>
              <a:chExt cx="129" cy="157"/>
            </a:xfrm>
          </p:grpSpPr>
          <p:sp>
            <p:nvSpPr>
              <p:cNvPr id="74" name="Freeform 67"/>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5" name="Freeform 68"/>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6" name="Freeform 69"/>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52" name="Group 70"/>
            <p:cNvGrpSpPr>
              <a:grpSpLocks/>
            </p:cNvGrpSpPr>
            <p:nvPr userDrawn="1"/>
          </p:nvGrpSpPr>
          <p:grpSpPr bwMode="auto">
            <a:xfrm rot="5003157">
              <a:off x="249" y="1102"/>
              <a:ext cx="412" cy="500"/>
              <a:chOff x="1727" y="866"/>
              <a:chExt cx="129" cy="157"/>
            </a:xfrm>
          </p:grpSpPr>
          <p:sp>
            <p:nvSpPr>
              <p:cNvPr id="71" name="Freeform 71"/>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2" name="Freeform 72"/>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3" name="Freeform 73"/>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53" name="Group 74"/>
            <p:cNvGrpSpPr>
              <a:grpSpLocks/>
            </p:cNvGrpSpPr>
            <p:nvPr userDrawn="1"/>
          </p:nvGrpSpPr>
          <p:grpSpPr bwMode="auto">
            <a:xfrm>
              <a:off x="815" y="0"/>
              <a:ext cx="345" cy="367"/>
              <a:chOff x="1727" y="866"/>
              <a:chExt cx="129" cy="157"/>
            </a:xfrm>
          </p:grpSpPr>
          <p:sp>
            <p:nvSpPr>
              <p:cNvPr id="68" name="Freeform 75"/>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9" name="Freeform 76"/>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0" name="Freeform 77"/>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54" name="Freeform 78"/>
            <p:cNvSpPr>
              <a:spLocks/>
            </p:cNvSpPr>
            <p:nvPr userDrawn="1"/>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5" name="Freeform 79"/>
            <p:cNvSpPr>
              <a:spLocks/>
            </p:cNvSpPr>
            <p:nvPr userDrawn="1"/>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6" name="Freeform 80"/>
            <p:cNvSpPr>
              <a:spLocks/>
            </p:cNvSpPr>
            <p:nvPr userDrawn="1"/>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7" name="Freeform 81"/>
            <p:cNvSpPr>
              <a:spLocks/>
            </p:cNvSpPr>
            <p:nvPr userDrawn="1"/>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8" name="Freeform 82"/>
            <p:cNvSpPr>
              <a:spLocks/>
            </p:cNvSpPr>
            <p:nvPr userDrawn="1"/>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9" name="Freeform 83"/>
            <p:cNvSpPr>
              <a:spLocks/>
            </p:cNvSpPr>
            <p:nvPr userDrawn="1"/>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0" name="Freeform 84"/>
            <p:cNvSpPr>
              <a:spLocks/>
            </p:cNvSpPr>
            <p:nvPr userDrawn="1"/>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 name="Freeform 85"/>
            <p:cNvSpPr>
              <a:spLocks/>
            </p:cNvSpPr>
            <p:nvPr userDrawn="1"/>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2" name="Freeform 86"/>
            <p:cNvSpPr>
              <a:spLocks/>
            </p:cNvSpPr>
            <p:nvPr userDrawn="1"/>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3" name="Freeform 87"/>
            <p:cNvSpPr>
              <a:spLocks/>
            </p:cNvSpPr>
            <p:nvPr userDrawn="1"/>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4" name="Freeform 88"/>
            <p:cNvSpPr>
              <a:spLocks/>
            </p:cNvSpPr>
            <p:nvPr userDrawn="1"/>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5" name="Freeform 89"/>
            <p:cNvSpPr>
              <a:spLocks/>
            </p:cNvSpPr>
            <p:nvPr userDrawn="1"/>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6" name="Freeform 90"/>
            <p:cNvSpPr>
              <a:spLocks/>
            </p:cNvSpPr>
            <p:nvPr userDrawn="1"/>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7" name="Freeform 91"/>
            <p:cNvSpPr>
              <a:spLocks/>
            </p:cNvSpPr>
            <p:nvPr userDrawn="1"/>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368687"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ru-RU" noProof="0" smtClean="0"/>
              <a:t>Образец заголовка</a:t>
            </a:r>
          </a:p>
        </p:txBody>
      </p:sp>
      <p:sp>
        <p:nvSpPr>
          <p:cNvPr id="36868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ru-RU" noProof="0" smtClean="0"/>
              <a:t>Образец подзаголовка</a:t>
            </a:r>
          </a:p>
        </p:txBody>
      </p:sp>
      <p:sp>
        <p:nvSpPr>
          <p:cNvPr id="89" name="Rectangle 44"/>
          <p:cNvSpPr>
            <a:spLocks noGrp="1" noChangeArrowheads="1"/>
          </p:cNvSpPr>
          <p:nvPr>
            <p:ph type="dt" sz="half" idx="10"/>
          </p:nvPr>
        </p:nvSpPr>
        <p:spPr>
          <a:xfrm>
            <a:off x="457200" y="6248400"/>
            <a:ext cx="2133600" cy="457200"/>
          </a:xfrm>
        </p:spPr>
        <p:txBody>
          <a:bodyPr/>
          <a:lstStyle>
            <a:lvl1pPr>
              <a:defRPr smtClean="0"/>
            </a:lvl1pPr>
          </a:lstStyle>
          <a:p>
            <a:pPr>
              <a:defRPr/>
            </a:pPr>
            <a:endParaRPr lang="ru-RU"/>
          </a:p>
        </p:txBody>
      </p:sp>
      <p:sp>
        <p:nvSpPr>
          <p:cNvPr id="90" name="Rectangle 45"/>
          <p:cNvSpPr>
            <a:spLocks noGrp="1" noChangeArrowheads="1"/>
          </p:cNvSpPr>
          <p:nvPr>
            <p:ph type="ftr" sz="quarter" idx="11"/>
          </p:nvPr>
        </p:nvSpPr>
        <p:spPr/>
        <p:txBody>
          <a:bodyPr/>
          <a:lstStyle>
            <a:lvl1pPr>
              <a:defRPr smtClean="0"/>
            </a:lvl1pPr>
          </a:lstStyle>
          <a:p>
            <a:pPr>
              <a:defRPr/>
            </a:pPr>
            <a:endParaRPr lang="ru-RU"/>
          </a:p>
        </p:txBody>
      </p:sp>
      <p:sp>
        <p:nvSpPr>
          <p:cNvPr id="91" name="Rectangle 46"/>
          <p:cNvSpPr>
            <a:spLocks noGrp="1" noChangeArrowheads="1"/>
          </p:cNvSpPr>
          <p:nvPr>
            <p:ph type="sldNum" sz="quarter" idx="12"/>
          </p:nvPr>
        </p:nvSpPr>
        <p:spPr/>
        <p:txBody>
          <a:bodyPr/>
          <a:lstStyle>
            <a:lvl1pPr>
              <a:defRPr smtClean="0"/>
            </a:lvl1pPr>
          </a:lstStyle>
          <a:p>
            <a:pPr>
              <a:defRPr/>
            </a:pPr>
            <a:fld id="{08C53E76-44C0-42DB-9FB9-6666878C5546}" type="slidenum">
              <a:rPr lang="ru-RU"/>
              <a:pPr>
                <a:defRPr/>
              </a:pPr>
              <a:t>‹#›</a:t>
            </a:fld>
            <a:endParaRPr lang="ru-RU"/>
          </a:p>
        </p:txBody>
      </p:sp>
    </p:spTree>
    <p:extLst>
      <p:ext uri="{BB962C8B-B14F-4D97-AF65-F5344CB8AC3E}">
        <p14:creationId xmlns:p14="http://schemas.microsoft.com/office/powerpoint/2010/main" val="221213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7F48C31D-8CBE-44F0-8804-C191DBEDB4C2}" type="slidenum">
              <a:rPr lang="ru-RU"/>
              <a:pPr>
                <a:defRPr/>
              </a:pPr>
              <a:t>‹#›</a:t>
            </a:fld>
            <a:endParaRPr lang="ru-RU"/>
          </a:p>
        </p:txBody>
      </p:sp>
    </p:spTree>
    <p:extLst>
      <p:ext uri="{BB962C8B-B14F-4D97-AF65-F5344CB8AC3E}">
        <p14:creationId xmlns:p14="http://schemas.microsoft.com/office/powerpoint/2010/main" val="304558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03188"/>
            <a:ext cx="2060575" cy="59531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42913" y="103188"/>
            <a:ext cx="6030912" cy="5953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BD92348F-2753-4FD0-BE96-3954060E3614}" type="slidenum">
              <a:rPr lang="ru-RU"/>
              <a:pPr>
                <a:defRPr/>
              </a:pPr>
              <a:t>‹#›</a:t>
            </a:fld>
            <a:endParaRPr lang="ru-RU"/>
          </a:p>
        </p:txBody>
      </p:sp>
    </p:spTree>
    <p:extLst>
      <p:ext uri="{BB962C8B-B14F-4D97-AF65-F5344CB8AC3E}">
        <p14:creationId xmlns:p14="http://schemas.microsoft.com/office/powerpoint/2010/main" val="1574723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42913" y="103188"/>
            <a:ext cx="8243887" cy="131445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510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510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03663"/>
            <a:ext cx="4038600" cy="2152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03663"/>
            <a:ext cx="4038600" cy="2152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p>
        </p:txBody>
      </p:sp>
      <p:sp>
        <p:nvSpPr>
          <p:cNvPr id="8" name="Rectangle 48"/>
          <p:cNvSpPr>
            <a:spLocks noGrp="1" noChangeArrowheads="1"/>
          </p:cNvSpPr>
          <p:nvPr>
            <p:ph type="ftr" sz="quarter" idx="11"/>
          </p:nvPr>
        </p:nvSpPr>
        <p:spPr>
          <a:ln/>
        </p:spPr>
        <p:txBody>
          <a:bodyPr/>
          <a:lstStyle>
            <a:lvl1pPr>
              <a:defRPr/>
            </a:lvl1pPr>
          </a:lstStyle>
          <a:p>
            <a:pPr>
              <a:defRPr/>
            </a:pPr>
            <a:endParaRPr lang="ru-RU"/>
          </a:p>
        </p:txBody>
      </p:sp>
      <p:sp>
        <p:nvSpPr>
          <p:cNvPr id="9" name="Rectangle 49"/>
          <p:cNvSpPr>
            <a:spLocks noGrp="1" noChangeArrowheads="1"/>
          </p:cNvSpPr>
          <p:nvPr>
            <p:ph type="sldNum" sz="quarter" idx="12"/>
          </p:nvPr>
        </p:nvSpPr>
        <p:spPr>
          <a:ln/>
        </p:spPr>
        <p:txBody>
          <a:bodyPr/>
          <a:lstStyle>
            <a:lvl1pPr>
              <a:defRPr/>
            </a:lvl1pPr>
          </a:lstStyle>
          <a:p>
            <a:pPr>
              <a:defRPr/>
            </a:pPr>
            <a:fld id="{C82A5F91-8634-45DC-B908-D9B83022F990}" type="slidenum">
              <a:rPr lang="ru-RU"/>
              <a:pPr>
                <a:defRPr/>
              </a:pPr>
              <a:t>‹#›</a:t>
            </a:fld>
            <a:endParaRPr lang="ru-RU"/>
          </a:p>
        </p:txBody>
      </p:sp>
    </p:spTree>
    <p:extLst>
      <p:ext uri="{BB962C8B-B14F-4D97-AF65-F5344CB8AC3E}">
        <p14:creationId xmlns:p14="http://schemas.microsoft.com/office/powerpoint/2010/main" val="1087660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103188"/>
            <a:ext cx="8243887" cy="13144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456113"/>
          </a:xfrm>
        </p:spPr>
        <p:txBody>
          <a:bodyPr/>
          <a:lstStyle/>
          <a:p>
            <a:pPr lvl="0"/>
            <a:endParaRPr lang="ru-RU" noProof="0" smtClean="0"/>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416A62E5-9117-47EA-949A-FF6B78B70EAF}" type="slidenum">
              <a:rPr lang="ru-RU"/>
              <a:pPr>
                <a:defRPr/>
              </a:pPr>
              <a:t>‹#›</a:t>
            </a:fld>
            <a:endParaRPr lang="ru-RU"/>
          </a:p>
        </p:txBody>
      </p:sp>
    </p:spTree>
    <p:extLst>
      <p:ext uri="{BB962C8B-B14F-4D97-AF65-F5344CB8AC3E}">
        <p14:creationId xmlns:p14="http://schemas.microsoft.com/office/powerpoint/2010/main" val="239008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3F339FDD-4820-404C-AC2B-9841ECA2E05D}" type="slidenum">
              <a:rPr lang="ru-RU"/>
              <a:pPr>
                <a:defRPr/>
              </a:pPr>
              <a:t>‹#›</a:t>
            </a:fld>
            <a:endParaRPr lang="ru-RU"/>
          </a:p>
        </p:txBody>
      </p:sp>
    </p:spTree>
    <p:extLst>
      <p:ext uri="{BB962C8B-B14F-4D97-AF65-F5344CB8AC3E}">
        <p14:creationId xmlns:p14="http://schemas.microsoft.com/office/powerpoint/2010/main" val="398697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7"/>
          <p:cNvSpPr>
            <a:spLocks noGrp="1" noChangeArrowheads="1"/>
          </p:cNvSpPr>
          <p:nvPr>
            <p:ph type="dt" sz="half" idx="10"/>
          </p:nvPr>
        </p:nvSpPr>
        <p:spPr>
          <a:ln/>
        </p:spPr>
        <p:txBody>
          <a:bodyPr/>
          <a:lstStyle>
            <a:lvl1pPr>
              <a:defRPr/>
            </a:lvl1pPr>
          </a:lstStyle>
          <a:p>
            <a:pPr>
              <a:defRPr/>
            </a:pPr>
            <a:endParaRPr lang="ru-RU"/>
          </a:p>
        </p:txBody>
      </p:sp>
      <p:sp>
        <p:nvSpPr>
          <p:cNvPr id="5" name="Rectangle 48"/>
          <p:cNvSpPr>
            <a:spLocks noGrp="1" noChangeArrowheads="1"/>
          </p:cNvSpPr>
          <p:nvPr>
            <p:ph type="ftr" sz="quarter" idx="11"/>
          </p:nvPr>
        </p:nvSpPr>
        <p:spPr>
          <a:ln/>
        </p:spPr>
        <p:txBody>
          <a:bodyPr/>
          <a:lstStyle>
            <a:lvl1pPr>
              <a:defRPr/>
            </a:lvl1pPr>
          </a:lstStyle>
          <a:p>
            <a:pPr>
              <a:defRPr/>
            </a:pPr>
            <a:endParaRPr lang="ru-RU"/>
          </a:p>
        </p:txBody>
      </p:sp>
      <p:sp>
        <p:nvSpPr>
          <p:cNvPr id="6" name="Rectangle 49"/>
          <p:cNvSpPr>
            <a:spLocks noGrp="1" noChangeArrowheads="1"/>
          </p:cNvSpPr>
          <p:nvPr>
            <p:ph type="sldNum" sz="quarter" idx="12"/>
          </p:nvPr>
        </p:nvSpPr>
        <p:spPr>
          <a:ln/>
        </p:spPr>
        <p:txBody>
          <a:bodyPr/>
          <a:lstStyle>
            <a:lvl1pPr>
              <a:defRPr/>
            </a:lvl1pPr>
          </a:lstStyle>
          <a:p>
            <a:pPr>
              <a:defRPr/>
            </a:pPr>
            <a:fld id="{B158B7FC-5744-4A4E-9685-944E1CA93B14}" type="slidenum">
              <a:rPr lang="ru-RU"/>
              <a:pPr>
                <a:defRPr/>
              </a:pPr>
              <a:t>‹#›</a:t>
            </a:fld>
            <a:endParaRPr lang="ru-RU"/>
          </a:p>
        </p:txBody>
      </p:sp>
    </p:spTree>
    <p:extLst>
      <p:ext uri="{BB962C8B-B14F-4D97-AF65-F5344CB8AC3E}">
        <p14:creationId xmlns:p14="http://schemas.microsoft.com/office/powerpoint/2010/main" val="48035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ECB55EA7-6BBC-414B-A728-AE64CB242ECA}" type="slidenum">
              <a:rPr lang="ru-RU"/>
              <a:pPr>
                <a:defRPr/>
              </a:pPr>
              <a:t>‹#›</a:t>
            </a:fld>
            <a:endParaRPr lang="ru-RU"/>
          </a:p>
        </p:txBody>
      </p:sp>
    </p:spTree>
    <p:extLst>
      <p:ext uri="{BB962C8B-B14F-4D97-AF65-F5344CB8AC3E}">
        <p14:creationId xmlns:p14="http://schemas.microsoft.com/office/powerpoint/2010/main" val="139722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7"/>
          <p:cNvSpPr>
            <a:spLocks noGrp="1" noChangeArrowheads="1"/>
          </p:cNvSpPr>
          <p:nvPr>
            <p:ph type="dt" sz="half" idx="10"/>
          </p:nvPr>
        </p:nvSpPr>
        <p:spPr>
          <a:ln/>
        </p:spPr>
        <p:txBody>
          <a:bodyPr/>
          <a:lstStyle>
            <a:lvl1pPr>
              <a:defRPr/>
            </a:lvl1pPr>
          </a:lstStyle>
          <a:p>
            <a:pPr>
              <a:defRPr/>
            </a:pPr>
            <a:endParaRPr lang="ru-RU"/>
          </a:p>
        </p:txBody>
      </p:sp>
      <p:sp>
        <p:nvSpPr>
          <p:cNvPr id="8" name="Rectangle 48"/>
          <p:cNvSpPr>
            <a:spLocks noGrp="1" noChangeArrowheads="1"/>
          </p:cNvSpPr>
          <p:nvPr>
            <p:ph type="ftr" sz="quarter" idx="11"/>
          </p:nvPr>
        </p:nvSpPr>
        <p:spPr>
          <a:ln/>
        </p:spPr>
        <p:txBody>
          <a:bodyPr/>
          <a:lstStyle>
            <a:lvl1pPr>
              <a:defRPr/>
            </a:lvl1pPr>
          </a:lstStyle>
          <a:p>
            <a:pPr>
              <a:defRPr/>
            </a:pPr>
            <a:endParaRPr lang="ru-RU"/>
          </a:p>
        </p:txBody>
      </p:sp>
      <p:sp>
        <p:nvSpPr>
          <p:cNvPr id="9" name="Rectangle 49"/>
          <p:cNvSpPr>
            <a:spLocks noGrp="1" noChangeArrowheads="1"/>
          </p:cNvSpPr>
          <p:nvPr>
            <p:ph type="sldNum" sz="quarter" idx="12"/>
          </p:nvPr>
        </p:nvSpPr>
        <p:spPr>
          <a:ln/>
        </p:spPr>
        <p:txBody>
          <a:bodyPr/>
          <a:lstStyle>
            <a:lvl1pPr>
              <a:defRPr/>
            </a:lvl1pPr>
          </a:lstStyle>
          <a:p>
            <a:pPr>
              <a:defRPr/>
            </a:pPr>
            <a:fld id="{A37E42CF-6B58-446A-9852-7704BEA1A5C2}" type="slidenum">
              <a:rPr lang="ru-RU"/>
              <a:pPr>
                <a:defRPr/>
              </a:pPr>
              <a:t>‹#›</a:t>
            </a:fld>
            <a:endParaRPr lang="ru-RU"/>
          </a:p>
        </p:txBody>
      </p:sp>
    </p:spTree>
    <p:extLst>
      <p:ext uri="{BB962C8B-B14F-4D97-AF65-F5344CB8AC3E}">
        <p14:creationId xmlns:p14="http://schemas.microsoft.com/office/powerpoint/2010/main" val="266598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7"/>
          <p:cNvSpPr>
            <a:spLocks noGrp="1" noChangeArrowheads="1"/>
          </p:cNvSpPr>
          <p:nvPr>
            <p:ph type="dt" sz="half" idx="10"/>
          </p:nvPr>
        </p:nvSpPr>
        <p:spPr>
          <a:ln/>
        </p:spPr>
        <p:txBody>
          <a:bodyPr/>
          <a:lstStyle>
            <a:lvl1pPr>
              <a:defRPr/>
            </a:lvl1pPr>
          </a:lstStyle>
          <a:p>
            <a:pPr>
              <a:defRPr/>
            </a:pPr>
            <a:endParaRPr lang="ru-RU"/>
          </a:p>
        </p:txBody>
      </p:sp>
      <p:sp>
        <p:nvSpPr>
          <p:cNvPr id="4" name="Rectangle 48"/>
          <p:cNvSpPr>
            <a:spLocks noGrp="1" noChangeArrowheads="1"/>
          </p:cNvSpPr>
          <p:nvPr>
            <p:ph type="ftr" sz="quarter" idx="11"/>
          </p:nvPr>
        </p:nvSpPr>
        <p:spPr>
          <a:ln/>
        </p:spPr>
        <p:txBody>
          <a:bodyPr/>
          <a:lstStyle>
            <a:lvl1pPr>
              <a:defRPr/>
            </a:lvl1pPr>
          </a:lstStyle>
          <a:p>
            <a:pPr>
              <a:defRPr/>
            </a:pPr>
            <a:endParaRPr lang="ru-RU"/>
          </a:p>
        </p:txBody>
      </p:sp>
      <p:sp>
        <p:nvSpPr>
          <p:cNvPr id="5" name="Rectangle 49"/>
          <p:cNvSpPr>
            <a:spLocks noGrp="1" noChangeArrowheads="1"/>
          </p:cNvSpPr>
          <p:nvPr>
            <p:ph type="sldNum" sz="quarter" idx="12"/>
          </p:nvPr>
        </p:nvSpPr>
        <p:spPr>
          <a:ln/>
        </p:spPr>
        <p:txBody>
          <a:bodyPr/>
          <a:lstStyle>
            <a:lvl1pPr>
              <a:defRPr/>
            </a:lvl1pPr>
          </a:lstStyle>
          <a:p>
            <a:pPr>
              <a:defRPr/>
            </a:pPr>
            <a:fld id="{F6A44A8F-7E03-4C58-ACCC-7535E21020BA}" type="slidenum">
              <a:rPr lang="ru-RU"/>
              <a:pPr>
                <a:defRPr/>
              </a:pPr>
              <a:t>‹#›</a:t>
            </a:fld>
            <a:endParaRPr lang="ru-RU"/>
          </a:p>
        </p:txBody>
      </p:sp>
    </p:spTree>
    <p:extLst>
      <p:ext uri="{BB962C8B-B14F-4D97-AF65-F5344CB8AC3E}">
        <p14:creationId xmlns:p14="http://schemas.microsoft.com/office/powerpoint/2010/main" val="275801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ru-RU"/>
          </a:p>
        </p:txBody>
      </p:sp>
      <p:sp>
        <p:nvSpPr>
          <p:cNvPr id="3" name="Rectangle 48"/>
          <p:cNvSpPr>
            <a:spLocks noGrp="1" noChangeArrowheads="1"/>
          </p:cNvSpPr>
          <p:nvPr>
            <p:ph type="ftr" sz="quarter" idx="11"/>
          </p:nvPr>
        </p:nvSpPr>
        <p:spPr>
          <a:ln/>
        </p:spPr>
        <p:txBody>
          <a:bodyPr/>
          <a:lstStyle>
            <a:lvl1pPr>
              <a:defRPr/>
            </a:lvl1pPr>
          </a:lstStyle>
          <a:p>
            <a:pPr>
              <a:defRPr/>
            </a:pPr>
            <a:endParaRPr lang="ru-RU"/>
          </a:p>
        </p:txBody>
      </p:sp>
      <p:sp>
        <p:nvSpPr>
          <p:cNvPr id="4" name="Rectangle 49"/>
          <p:cNvSpPr>
            <a:spLocks noGrp="1" noChangeArrowheads="1"/>
          </p:cNvSpPr>
          <p:nvPr>
            <p:ph type="sldNum" sz="quarter" idx="12"/>
          </p:nvPr>
        </p:nvSpPr>
        <p:spPr>
          <a:ln/>
        </p:spPr>
        <p:txBody>
          <a:bodyPr/>
          <a:lstStyle>
            <a:lvl1pPr>
              <a:defRPr/>
            </a:lvl1pPr>
          </a:lstStyle>
          <a:p>
            <a:pPr>
              <a:defRPr/>
            </a:pPr>
            <a:fld id="{60ABBE73-186A-4095-AC10-297B070BBA61}" type="slidenum">
              <a:rPr lang="ru-RU"/>
              <a:pPr>
                <a:defRPr/>
              </a:pPr>
              <a:t>‹#›</a:t>
            </a:fld>
            <a:endParaRPr lang="ru-RU"/>
          </a:p>
        </p:txBody>
      </p:sp>
    </p:spTree>
    <p:extLst>
      <p:ext uri="{BB962C8B-B14F-4D97-AF65-F5344CB8AC3E}">
        <p14:creationId xmlns:p14="http://schemas.microsoft.com/office/powerpoint/2010/main" val="151502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05244025-AB7C-4314-92DC-CFA07AA4AFB8}" type="slidenum">
              <a:rPr lang="ru-RU"/>
              <a:pPr>
                <a:defRPr/>
              </a:pPr>
              <a:t>‹#›</a:t>
            </a:fld>
            <a:endParaRPr lang="ru-RU"/>
          </a:p>
        </p:txBody>
      </p:sp>
    </p:spTree>
    <p:extLst>
      <p:ext uri="{BB962C8B-B14F-4D97-AF65-F5344CB8AC3E}">
        <p14:creationId xmlns:p14="http://schemas.microsoft.com/office/powerpoint/2010/main" val="75499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7"/>
          <p:cNvSpPr>
            <a:spLocks noGrp="1" noChangeArrowheads="1"/>
          </p:cNvSpPr>
          <p:nvPr>
            <p:ph type="dt" sz="half" idx="10"/>
          </p:nvPr>
        </p:nvSpPr>
        <p:spPr>
          <a:ln/>
        </p:spPr>
        <p:txBody>
          <a:bodyPr/>
          <a:lstStyle>
            <a:lvl1pPr>
              <a:defRPr/>
            </a:lvl1pPr>
          </a:lstStyle>
          <a:p>
            <a:pPr>
              <a:defRPr/>
            </a:pPr>
            <a:endParaRPr lang="ru-RU"/>
          </a:p>
        </p:txBody>
      </p:sp>
      <p:sp>
        <p:nvSpPr>
          <p:cNvPr id="6" name="Rectangle 48"/>
          <p:cNvSpPr>
            <a:spLocks noGrp="1" noChangeArrowheads="1"/>
          </p:cNvSpPr>
          <p:nvPr>
            <p:ph type="ftr" sz="quarter" idx="11"/>
          </p:nvPr>
        </p:nvSpPr>
        <p:spPr>
          <a:ln/>
        </p:spPr>
        <p:txBody>
          <a:bodyPr/>
          <a:lstStyle>
            <a:lvl1pPr>
              <a:defRPr/>
            </a:lvl1pPr>
          </a:lstStyle>
          <a:p>
            <a:pPr>
              <a:defRPr/>
            </a:pPr>
            <a:endParaRPr lang="ru-RU"/>
          </a:p>
        </p:txBody>
      </p:sp>
      <p:sp>
        <p:nvSpPr>
          <p:cNvPr id="7" name="Rectangle 49"/>
          <p:cNvSpPr>
            <a:spLocks noGrp="1" noChangeArrowheads="1"/>
          </p:cNvSpPr>
          <p:nvPr>
            <p:ph type="sldNum" sz="quarter" idx="12"/>
          </p:nvPr>
        </p:nvSpPr>
        <p:spPr>
          <a:ln/>
        </p:spPr>
        <p:txBody>
          <a:bodyPr/>
          <a:lstStyle>
            <a:lvl1pPr>
              <a:defRPr/>
            </a:lvl1pPr>
          </a:lstStyle>
          <a:p>
            <a:pPr>
              <a:defRPr/>
            </a:pPr>
            <a:fld id="{463701FB-359E-4780-926E-4CFD039B4AB8}" type="slidenum">
              <a:rPr lang="ru-RU"/>
              <a:pPr>
                <a:defRPr/>
              </a:pPr>
              <a:t>‹#›</a:t>
            </a:fld>
            <a:endParaRPr lang="ru-RU"/>
          </a:p>
        </p:txBody>
      </p:sp>
    </p:spTree>
    <p:extLst>
      <p:ext uri="{BB962C8B-B14F-4D97-AF65-F5344CB8AC3E}">
        <p14:creationId xmlns:p14="http://schemas.microsoft.com/office/powerpoint/2010/main" val="35852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75"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076" name="Group 4"/>
            <p:cNvGrpSpPr>
              <a:grpSpLocks/>
            </p:cNvGrpSpPr>
            <p:nvPr/>
          </p:nvGrpSpPr>
          <p:grpSpPr bwMode="auto">
            <a:xfrm rot="14964908" flipH="1">
              <a:off x="104" y="2441"/>
              <a:ext cx="452" cy="444"/>
              <a:chOff x="1727" y="866"/>
              <a:chExt cx="129" cy="157"/>
            </a:xfrm>
          </p:grpSpPr>
          <p:sp>
            <p:nvSpPr>
              <p:cNvPr id="1114" name="Freeform 5"/>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5" name="Freeform 6"/>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6" name="Freeform 7"/>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77"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078" name="Group 9"/>
            <p:cNvGrpSpPr>
              <a:grpSpLocks/>
            </p:cNvGrpSpPr>
            <p:nvPr/>
          </p:nvGrpSpPr>
          <p:grpSpPr bwMode="auto">
            <a:xfrm rot="416244">
              <a:off x="9" y="1746"/>
              <a:ext cx="1771" cy="1741"/>
              <a:chOff x="41" y="2787"/>
              <a:chExt cx="902" cy="833"/>
            </a:xfrm>
          </p:grpSpPr>
          <p:sp>
            <p:nvSpPr>
              <p:cNvPr id="1105" name="Freeform 10"/>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6" name="Freeform 11"/>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7" name="Freeform 12"/>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8" name="Freeform 13"/>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9" name="Freeform 14"/>
              <p:cNvSpPr>
                <a:spLocks/>
              </p:cNvSpPr>
              <p:nvPr userDrawn="1"/>
            </p:nvSpPr>
            <p:spPr bwMode="ltGray">
              <a:xfrm rot="373331" flipH="1">
                <a:off x="289" y="3135"/>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110" name="Group 15"/>
              <p:cNvGrpSpPr>
                <a:grpSpLocks/>
              </p:cNvGrpSpPr>
              <p:nvPr userDrawn="1"/>
            </p:nvGrpSpPr>
            <p:grpSpPr bwMode="auto">
              <a:xfrm rot="10886446" flipH="1">
                <a:off x="335" y="3251"/>
                <a:ext cx="608" cy="369"/>
                <a:chOff x="-366" y="1704"/>
                <a:chExt cx="608" cy="369"/>
              </a:xfrm>
            </p:grpSpPr>
            <p:sp>
              <p:nvSpPr>
                <p:cNvPr id="1111" name="Freeform 16"/>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2" name="Freeform 17"/>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13" name="Freeform 18"/>
                <p:cNvSpPr>
                  <a:spLocks/>
                </p:cNvSpPr>
                <p:nvPr userDrawn="1"/>
              </p:nvSpPr>
              <p:spPr bwMode="ltGray">
                <a:xfrm rot="4200091">
                  <a:off x="199" y="1720"/>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grpSp>
          <p:nvGrpSpPr>
            <p:cNvPr id="1079" name="Group 19"/>
            <p:cNvGrpSpPr>
              <a:grpSpLocks/>
            </p:cNvGrpSpPr>
            <p:nvPr/>
          </p:nvGrpSpPr>
          <p:grpSpPr bwMode="auto">
            <a:xfrm rot="6248562">
              <a:off x="343" y="3854"/>
              <a:ext cx="392" cy="424"/>
              <a:chOff x="1727" y="866"/>
              <a:chExt cx="129" cy="157"/>
            </a:xfrm>
          </p:grpSpPr>
          <p:sp>
            <p:nvSpPr>
              <p:cNvPr id="1102" name="Freeform 20"/>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3" name="Freeform 21"/>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4" name="Freeform 22"/>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080" name="Group 23"/>
            <p:cNvGrpSpPr>
              <a:grpSpLocks/>
            </p:cNvGrpSpPr>
            <p:nvPr/>
          </p:nvGrpSpPr>
          <p:grpSpPr bwMode="auto">
            <a:xfrm rot="5003157">
              <a:off x="249" y="1102"/>
              <a:ext cx="412" cy="500"/>
              <a:chOff x="1727" y="866"/>
              <a:chExt cx="129" cy="157"/>
            </a:xfrm>
          </p:grpSpPr>
          <p:sp>
            <p:nvSpPr>
              <p:cNvPr id="1099" name="Freeform 24"/>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0" name="Freeform 25"/>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01" name="Freeform 26"/>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081" name="Group 27"/>
            <p:cNvGrpSpPr>
              <a:grpSpLocks/>
            </p:cNvGrpSpPr>
            <p:nvPr/>
          </p:nvGrpSpPr>
          <p:grpSpPr bwMode="auto">
            <a:xfrm>
              <a:off x="815" y="0"/>
              <a:ext cx="345" cy="367"/>
              <a:chOff x="1727" y="866"/>
              <a:chExt cx="129" cy="157"/>
            </a:xfrm>
          </p:grpSpPr>
          <p:sp>
            <p:nvSpPr>
              <p:cNvPr id="1096" name="Freeform 2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7" name="Freeform 2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8" name="Freeform 3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82"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83" name="Freeform 32"/>
            <p:cNvSpPr>
              <a:spLocks/>
            </p:cNvSpPr>
            <p:nvPr/>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4" name="Freeform 33"/>
            <p:cNvSpPr>
              <a:spLocks/>
            </p:cNvSpPr>
            <p:nvPr/>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5"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6"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7"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8"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9" name="Freeform 38"/>
            <p:cNvSpPr>
              <a:spLocks/>
            </p:cNvSpPr>
            <p:nvPr/>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0" name="Freeform 39"/>
            <p:cNvSpPr>
              <a:spLocks/>
            </p:cNvSpPr>
            <p:nvPr/>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1" name="Freeform 40"/>
            <p:cNvSpPr>
              <a:spLocks/>
            </p:cNvSpPr>
            <p:nvPr/>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2" name="Freeform 41"/>
            <p:cNvSpPr>
              <a:spLocks/>
            </p:cNvSpPr>
            <p:nvPr/>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3" name="Freeform 42"/>
            <p:cNvSpPr>
              <a:spLocks/>
            </p:cNvSpPr>
            <p:nvPr/>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4"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95" name="Freeform 44"/>
            <p:cNvSpPr>
              <a:spLocks/>
            </p:cNvSpPr>
            <p:nvPr/>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367661"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7663"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ru-RU"/>
          </a:p>
        </p:txBody>
      </p:sp>
      <p:sp>
        <p:nvSpPr>
          <p:cNvPr id="367664"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367665"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1EA01AD-ACEA-4CD6-BF87-87C5AD8D8783}" type="slidenum">
              <a:rPr lang="ru-RU"/>
              <a:pPr>
                <a:defRPr/>
              </a:pPr>
              <a:t>‹#›</a:t>
            </a:fld>
            <a:endParaRPr lang="ru-RU"/>
          </a:p>
        </p:txBody>
      </p:sp>
      <p:grpSp>
        <p:nvGrpSpPr>
          <p:cNvPr id="1032" name="Group 50"/>
          <p:cNvGrpSpPr>
            <a:grpSpLocks/>
          </p:cNvGrpSpPr>
          <p:nvPr userDrawn="1"/>
        </p:nvGrpSpPr>
        <p:grpSpPr bwMode="auto">
          <a:xfrm>
            <a:off x="-7938" y="0"/>
            <a:ext cx="2833688" cy="6856413"/>
            <a:chOff x="-5" y="0"/>
            <a:chExt cx="1785" cy="4319"/>
          </a:xfrm>
        </p:grpSpPr>
        <p:sp>
          <p:nvSpPr>
            <p:cNvPr id="1033" name="Freeform 51"/>
            <p:cNvSpPr>
              <a:spLocks/>
            </p:cNvSpPr>
            <p:nvPr userDrawn="1"/>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034" name="Group 52"/>
            <p:cNvGrpSpPr>
              <a:grpSpLocks/>
            </p:cNvGrpSpPr>
            <p:nvPr userDrawn="1"/>
          </p:nvGrpSpPr>
          <p:grpSpPr bwMode="auto">
            <a:xfrm rot="14964908" flipH="1">
              <a:off x="104" y="2441"/>
              <a:ext cx="452" cy="444"/>
              <a:chOff x="1727" y="866"/>
              <a:chExt cx="129" cy="157"/>
            </a:xfrm>
          </p:grpSpPr>
          <p:sp>
            <p:nvSpPr>
              <p:cNvPr id="1072" name="Freeform 53"/>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3" name="Freeform 54"/>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4" name="Freeform 55"/>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35" name="Freeform 56"/>
            <p:cNvSpPr>
              <a:spLocks/>
            </p:cNvSpPr>
            <p:nvPr userDrawn="1"/>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036" name="Group 57"/>
            <p:cNvGrpSpPr>
              <a:grpSpLocks/>
            </p:cNvGrpSpPr>
            <p:nvPr userDrawn="1"/>
          </p:nvGrpSpPr>
          <p:grpSpPr bwMode="auto">
            <a:xfrm rot="416244">
              <a:off x="9" y="1746"/>
              <a:ext cx="1771" cy="1741"/>
              <a:chOff x="41" y="2787"/>
              <a:chExt cx="902" cy="833"/>
            </a:xfrm>
          </p:grpSpPr>
          <p:sp>
            <p:nvSpPr>
              <p:cNvPr id="1063" name="Freeform 58"/>
              <p:cNvSpPr>
                <a:spLocks/>
              </p:cNvSpPr>
              <p:nvPr userDrawn="1"/>
            </p:nvSpPr>
            <p:spPr bwMode="ltGray">
              <a:xfrm rot="373331" flipH="1">
                <a:off x="125" y="2787"/>
                <a:ext cx="313" cy="303"/>
              </a:xfrm>
              <a:custGeom>
                <a:avLst/>
                <a:gdLst>
                  <a:gd name="T0" fmla="*/ 66 w 217"/>
                  <a:gd name="T1" fmla="*/ 303 h 210"/>
                  <a:gd name="T2" fmla="*/ 53 w 217"/>
                  <a:gd name="T3" fmla="*/ 286 h 210"/>
                  <a:gd name="T4" fmla="*/ 38 w 217"/>
                  <a:gd name="T5" fmla="*/ 261 h 210"/>
                  <a:gd name="T6" fmla="*/ 22 w 217"/>
                  <a:gd name="T7" fmla="*/ 229 h 210"/>
                  <a:gd name="T8" fmla="*/ 7 w 217"/>
                  <a:gd name="T9" fmla="*/ 195 h 210"/>
                  <a:gd name="T10" fmla="*/ 0 w 217"/>
                  <a:gd name="T11" fmla="*/ 157 h 210"/>
                  <a:gd name="T12" fmla="*/ 1 w 217"/>
                  <a:gd name="T13" fmla="*/ 118 h 210"/>
                  <a:gd name="T14" fmla="*/ 13 w 217"/>
                  <a:gd name="T15" fmla="*/ 82 h 210"/>
                  <a:gd name="T16" fmla="*/ 39 w 217"/>
                  <a:gd name="T17" fmla="*/ 51 h 210"/>
                  <a:gd name="T18" fmla="*/ 65 w 217"/>
                  <a:gd name="T19" fmla="*/ 32 h 210"/>
                  <a:gd name="T20" fmla="*/ 87 w 217"/>
                  <a:gd name="T21" fmla="*/ 17 h 210"/>
                  <a:gd name="T22" fmla="*/ 104 w 217"/>
                  <a:gd name="T23" fmla="*/ 10 h 210"/>
                  <a:gd name="T24" fmla="*/ 117 w 217"/>
                  <a:gd name="T25" fmla="*/ 7 h 210"/>
                  <a:gd name="T26" fmla="*/ 127 w 217"/>
                  <a:gd name="T27" fmla="*/ 7 h 210"/>
                  <a:gd name="T28" fmla="*/ 150 w 217"/>
                  <a:gd name="T29" fmla="*/ 0 h 210"/>
                  <a:gd name="T30" fmla="*/ 213 w 217"/>
                  <a:gd name="T31" fmla="*/ 12 h 210"/>
                  <a:gd name="T32" fmla="*/ 231 w 217"/>
                  <a:gd name="T33" fmla="*/ 17 h 210"/>
                  <a:gd name="T34" fmla="*/ 248 w 217"/>
                  <a:gd name="T35" fmla="*/ 22 h 210"/>
                  <a:gd name="T36" fmla="*/ 263 w 217"/>
                  <a:gd name="T37" fmla="*/ 27 h 210"/>
                  <a:gd name="T38" fmla="*/ 274 w 217"/>
                  <a:gd name="T39" fmla="*/ 33 h 210"/>
                  <a:gd name="T40" fmla="*/ 286 w 217"/>
                  <a:gd name="T41" fmla="*/ 39 h 210"/>
                  <a:gd name="T42" fmla="*/ 296 w 217"/>
                  <a:gd name="T43" fmla="*/ 46 h 210"/>
                  <a:gd name="T44" fmla="*/ 304 w 217"/>
                  <a:gd name="T45" fmla="*/ 55 h 210"/>
                  <a:gd name="T46" fmla="*/ 313 w 217"/>
                  <a:gd name="T47" fmla="*/ 65 h 210"/>
                  <a:gd name="T48" fmla="*/ 296 w 217"/>
                  <a:gd name="T49" fmla="*/ 58 h 210"/>
                  <a:gd name="T50" fmla="*/ 280 w 217"/>
                  <a:gd name="T51" fmla="*/ 52 h 210"/>
                  <a:gd name="T52" fmla="*/ 264 w 217"/>
                  <a:gd name="T53" fmla="*/ 48 h 210"/>
                  <a:gd name="T54" fmla="*/ 248 w 217"/>
                  <a:gd name="T55" fmla="*/ 43 h 210"/>
                  <a:gd name="T56" fmla="*/ 235 w 217"/>
                  <a:gd name="T57" fmla="*/ 39 h 210"/>
                  <a:gd name="T58" fmla="*/ 221 w 217"/>
                  <a:gd name="T59" fmla="*/ 38 h 210"/>
                  <a:gd name="T60" fmla="*/ 206 w 217"/>
                  <a:gd name="T61" fmla="*/ 35 h 210"/>
                  <a:gd name="T62" fmla="*/ 193 w 217"/>
                  <a:gd name="T63" fmla="*/ 35 h 210"/>
                  <a:gd name="T64" fmla="*/ 180 w 217"/>
                  <a:gd name="T65" fmla="*/ 35 h 210"/>
                  <a:gd name="T66" fmla="*/ 167 w 217"/>
                  <a:gd name="T67" fmla="*/ 36 h 210"/>
                  <a:gd name="T68" fmla="*/ 154 w 217"/>
                  <a:gd name="T69" fmla="*/ 39 h 210"/>
                  <a:gd name="T70" fmla="*/ 143 w 217"/>
                  <a:gd name="T71" fmla="*/ 42 h 210"/>
                  <a:gd name="T72" fmla="*/ 131 w 217"/>
                  <a:gd name="T73" fmla="*/ 48 h 210"/>
                  <a:gd name="T74" fmla="*/ 118 w 217"/>
                  <a:gd name="T75" fmla="*/ 52 h 210"/>
                  <a:gd name="T76" fmla="*/ 107 w 217"/>
                  <a:gd name="T77" fmla="*/ 59 h 210"/>
                  <a:gd name="T78" fmla="*/ 95 w 217"/>
                  <a:gd name="T79" fmla="*/ 66 h 210"/>
                  <a:gd name="T80" fmla="*/ 75 w 217"/>
                  <a:gd name="T81" fmla="*/ 88 h 210"/>
                  <a:gd name="T82" fmla="*/ 61 w 217"/>
                  <a:gd name="T83" fmla="*/ 115 h 210"/>
                  <a:gd name="T84" fmla="*/ 53 w 217"/>
                  <a:gd name="T85" fmla="*/ 149 h 210"/>
                  <a:gd name="T86" fmla="*/ 50 w 217"/>
                  <a:gd name="T87" fmla="*/ 182 h 210"/>
                  <a:gd name="T88" fmla="*/ 50 w 217"/>
                  <a:gd name="T89" fmla="*/ 218 h 210"/>
                  <a:gd name="T90" fmla="*/ 55 w 217"/>
                  <a:gd name="T91" fmla="*/ 251 h 210"/>
                  <a:gd name="T92" fmla="*/ 59 w 217"/>
                  <a:gd name="T93" fmla="*/ 280 h 210"/>
                  <a:gd name="T94" fmla="*/ 66 w 217"/>
                  <a:gd name="T95" fmla="*/ 30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4" name="Freeform 59"/>
              <p:cNvSpPr>
                <a:spLocks/>
              </p:cNvSpPr>
              <p:nvPr userDrawn="1"/>
            </p:nvSpPr>
            <p:spPr bwMode="ltGray">
              <a:xfrm rot="373331" flipH="1">
                <a:off x="41" y="2843"/>
                <a:ext cx="262" cy="308"/>
              </a:xfrm>
              <a:custGeom>
                <a:avLst/>
                <a:gdLst>
                  <a:gd name="T0" fmla="*/ 157 w 182"/>
                  <a:gd name="T1" fmla="*/ 0 h 213"/>
                  <a:gd name="T2" fmla="*/ 161 w 182"/>
                  <a:gd name="T3" fmla="*/ 3 h 213"/>
                  <a:gd name="T4" fmla="*/ 170 w 182"/>
                  <a:gd name="T5" fmla="*/ 12 h 213"/>
                  <a:gd name="T6" fmla="*/ 183 w 182"/>
                  <a:gd name="T7" fmla="*/ 26 h 213"/>
                  <a:gd name="T8" fmla="*/ 197 w 182"/>
                  <a:gd name="T9" fmla="*/ 48 h 213"/>
                  <a:gd name="T10" fmla="*/ 209 w 182"/>
                  <a:gd name="T11" fmla="*/ 75 h 213"/>
                  <a:gd name="T12" fmla="*/ 216 w 182"/>
                  <a:gd name="T13" fmla="*/ 110 h 213"/>
                  <a:gd name="T14" fmla="*/ 216 w 182"/>
                  <a:gd name="T15" fmla="*/ 152 h 213"/>
                  <a:gd name="T16" fmla="*/ 207 w 182"/>
                  <a:gd name="T17" fmla="*/ 201 h 213"/>
                  <a:gd name="T18" fmla="*/ 202 w 182"/>
                  <a:gd name="T19" fmla="*/ 215 h 213"/>
                  <a:gd name="T20" fmla="*/ 196 w 182"/>
                  <a:gd name="T21" fmla="*/ 227 h 213"/>
                  <a:gd name="T22" fmla="*/ 189 w 182"/>
                  <a:gd name="T23" fmla="*/ 239 h 213"/>
                  <a:gd name="T24" fmla="*/ 180 w 182"/>
                  <a:gd name="T25" fmla="*/ 250 h 213"/>
                  <a:gd name="T26" fmla="*/ 168 w 182"/>
                  <a:gd name="T27" fmla="*/ 260 h 213"/>
                  <a:gd name="T28" fmla="*/ 158 w 182"/>
                  <a:gd name="T29" fmla="*/ 268 h 213"/>
                  <a:gd name="T30" fmla="*/ 147 w 182"/>
                  <a:gd name="T31" fmla="*/ 276 h 213"/>
                  <a:gd name="T32" fmla="*/ 132 w 182"/>
                  <a:gd name="T33" fmla="*/ 282 h 213"/>
                  <a:gd name="T34" fmla="*/ 118 w 182"/>
                  <a:gd name="T35" fmla="*/ 285 h 213"/>
                  <a:gd name="T36" fmla="*/ 104 w 182"/>
                  <a:gd name="T37" fmla="*/ 289 h 213"/>
                  <a:gd name="T38" fmla="*/ 88 w 182"/>
                  <a:gd name="T39" fmla="*/ 291 h 213"/>
                  <a:gd name="T40" fmla="*/ 71 w 182"/>
                  <a:gd name="T41" fmla="*/ 291 h 213"/>
                  <a:gd name="T42" fmla="*/ 53 w 182"/>
                  <a:gd name="T43" fmla="*/ 289 h 213"/>
                  <a:gd name="T44" fmla="*/ 36 w 182"/>
                  <a:gd name="T45" fmla="*/ 285 h 213"/>
                  <a:gd name="T46" fmla="*/ 17 w 182"/>
                  <a:gd name="T47" fmla="*/ 279 h 213"/>
                  <a:gd name="T48" fmla="*/ 0 w 182"/>
                  <a:gd name="T49" fmla="*/ 272 h 213"/>
                  <a:gd name="T50" fmla="*/ 16 w 182"/>
                  <a:gd name="T51" fmla="*/ 282 h 213"/>
                  <a:gd name="T52" fmla="*/ 32 w 182"/>
                  <a:gd name="T53" fmla="*/ 289 h 213"/>
                  <a:gd name="T54" fmla="*/ 48 w 182"/>
                  <a:gd name="T55" fmla="*/ 296 h 213"/>
                  <a:gd name="T56" fmla="*/ 62 w 182"/>
                  <a:gd name="T57" fmla="*/ 301 h 213"/>
                  <a:gd name="T58" fmla="*/ 76 w 182"/>
                  <a:gd name="T59" fmla="*/ 305 h 213"/>
                  <a:gd name="T60" fmla="*/ 91 w 182"/>
                  <a:gd name="T61" fmla="*/ 307 h 213"/>
                  <a:gd name="T62" fmla="*/ 105 w 182"/>
                  <a:gd name="T63" fmla="*/ 308 h 213"/>
                  <a:gd name="T64" fmla="*/ 119 w 182"/>
                  <a:gd name="T65" fmla="*/ 308 h 213"/>
                  <a:gd name="T66" fmla="*/ 131 w 182"/>
                  <a:gd name="T67" fmla="*/ 307 h 213"/>
                  <a:gd name="T68" fmla="*/ 144 w 182"/>
                  <a:gd name="T69" fmla="*/ 304 h 213"/>
                  <a:gd name="T70" fmla="*/ 155 w 182"/>
                  <a:gd name="T71" fmla="*/ 301 h 213"/>
                  <a:gd name="T72" fmla="*/ 167 w 182"/>
                  <a:gd name="T73" fmla="*/ 298 h 213"/>
                  <a:gd name="T74" fmla="*/ 177 w 182"/>
                  <a:gd name="T75" fmla="*/ 294 h 213"/>
                  <a:gd name="T76" fmla="*/ 187 w 182"/>
                  <a:gd name="T77" fmla="*/ 288 h 213"/>
                  <a:gd name="T78" fmla="*/ 196 w 182"/>
                  <a:gd name="T79" fmla="*/ 282 h 213"/>
                  <a:gd name="T80" fmla="*/ 204 w 182"/>
                  <a:gd name="T81" fmla="*/ 276 h 213"/>
                  <a:gd name="T82" fmla="*/ 227 w 182"/>
                  <a:gd name="T83" fmla="*/ 254 h 213"/>
                  <a:gd name="T84" fmla="*/ 243 w 182"/>
                  <a:gd name="T85" fmla="*/ 233 h 213"/>
                  <a:gd name="T86" fmla="*/ 253 w 182"/>
                  <a:gd name="T87" fmla="*/ 208 h 213"/>
                  <a:gd name="T88" fmla="*/ 258 w 182"/>
                  <a:gd name="T89" fmla="*/ 185 h 213"/>
                  <a:gd name="T90" fmla="*/ 261 w 182"/>
                  <a:gd name="T91" fmla="*/ 161 h 213"/>
                  <a:gd name="T92" fmla="*/ 261 w 182"/>
                  <a:gd name="T93" fmla="*/ 137 h 213"/>
                  <a:gd name="T94" fmla="*/ 262 w 182"/>
                  <a:gd name="T95" fmla="*/ 114 h 213"/>
                  <a:gd name="T96" fmla="*/ 249 w 182"/>
                  <a:gd name="T97" fmla="*/ 67 h 213"/>
                  <a:gd name="T98" fmla="*/ 225 w 182"/>
                  <a:gd name="T99" fmla="*/ 30 h 213"/>
                  <a:gd name="T100" fmla="*/ 217 w 182"/>
                  <a:gd name="T101" fmla="*/ 26 h 213"/>
                  <a:gd name="T102" fmla="*/ 212 w 182"/>
                  <a:gd name="T103" fmla="*/ 22 h 213"/>
                  <a:gd name="T104" fmla="*/ 204 w 182"/>
                  <a:gd name="T105" fmla="*/ 19 h 213"/>
                  <a:gd name="T106" fmla="*/ 199 w 182"/>
                  <a:gd name="T107" fmla="*/ 16 h 213"/>
                  <a:gd name="T108" fmla="*/ 190 w 182"/>
                  <a:gd name="T109" fmla="*/ 13 h 213"/>
                  <a:gd name="T110" fmla="*/ 181 w 182"/>
                  <a:gd name="T111" fmla="*/ 9 h 213"/>
                  <a:gd name="T112" fmla="*/ 171 w 182"/>
                  <a:gd name="T113" fmla="*/ 4 h 213"/>
                  <a:gd name="T114" fmla="*/ 15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5" name="Freeform 60"/>
              <p:cNvSpPr>
                <a:spLocks/>
              </p:cNvSpPr>
              <p:nvPr userDrawn="1"/>
            </p:nvSpPr>
            <p:spPr bwMode="ltGray">
              <a:xfrm rot="373331" flipH="1">
                <a:off x="121" y="2907"/>
                <a:ext cx="93" cy="156"/>
              </a:xfrm>
              <a:custGeom>
                <a:avLst/>
                <a:gdLst>
                  <a:gd name="T0" fmla="*/ 68 w 128"/>
                  <a:gd name="T1" fmla="*/ 0 h 217"/>
                  <a:gd name="T2" fmla="*/ 76 w 128"/>
                  <a:gd name="T3" fmla="*/ 6 h 217"/>
                  <a:gd name="T4" fmla="*/ 84 w 128"/>
                  <a:gd name="T5" fmla="*/ 19 h 217"/>
                  <a:gd name="T6" fmla="*/ 89 w 128"/>
                  <a:gd name="T7" fmla="*/ 36 h 217"/>
                  <a:gd name="T8" fmla="*/ 93 w 128"/>
                  <a:gd name="T9" fmla="*/ 56 h 217"/>
                  <a:gd name="T10" fmla="*/ 92 w 128"/>
                  <a:gd name="T11" fmla="*/ 80 h 217"/>
                  <a:gd name="T12" fmla="*/ 84 w 128"/>
                  <a:gd name="T13" fmla="*/ 104 h 217"/>
                  <a:gd name="T14" fmla="*/ 68 w 128"/>
                  <a:gd name="T15" fmla="*/ 130 h 217"/>
                  <a:gd name="T16" fmla="*/ 44 w 128"/>
                  <a:gd name="T17" fmla="*/ 156 h 217"/>
                  <a:gd name="T18" fmla="*/ 36 w 128"/>
                  <a:gd name="T19" fmla="*/ 153 h 217"/>
                  <a:gd name="T20" fmla="*/ 28 w 128"/>
                  <a:gd name="T21" fmla="*/ 151 h 217"/>
                  <a:gd name="T22" fmla="*/ 19 w 128"/>
                  <a:gd name="T23" fmla="*/ 147 h 217"/>
                  <a:gd name="T24" fmla="*/ 12 w 128"/>
                  <a:gd name="T25" fmla="*/ 144 h 217"/>
                  <a:gd name="T26" fmla="*/ 6 w 128"/>
                  <a:gd name="T27" fmla="*/ 141 h 217"/>
                  <a:gd name="T28" fmla="*/ 1 w 128"/>
                  <a:gd name="T29" fmla="*/ 137 h 217"/>
                  <a:gd name="T30" fmla="*/ 0 w 128"/>
                  <a:gd name="T31" fmla="*/ 132 h 217"/>
                  <a:gd name="T32" fmla="*/ 1 w 128"/>
                  <a:gd name="T33" fmla="*/ 128 h 217"/>
                  <a:gd name="T34" fmla="*/ 9 w 128"/>
                  <a:gd name="T35" fmla="*/ 123 h 217"/>
                  <a:gd name="T36" fmla="*/ 21 w 128"/>
                  <a:gd name="T37" fmla="*/ 116 h 217"/>
                  <a:gd name="T38" fmla="*/ 33 w 128"/>
                  <a:gd name="T39" fmla="*/ 108 h 217"/>
                  <a:gd name="T40" fmla="*/ 46 w 128"/>
                  <a:gd name="T41" fmla="*/ 96 h 217"/>
                  <a:gd name="T42" fmla="*/ 57 w 128"/>
                  <a:gd name="T43" fmla="*/ 81 h 217"/>
                  <a:gd name="T44" fmla="*/ 66 w 128"/>
                  <a:gd name="T45" fmla="*/ 60 h 217"/>
                  <a:gd name="T46" fmla="*/ 70 w 128"/>
                  <a:gd name="T47" fmla="*/ 33 h 217"/>
                  <a:gd name="T48" fmla="*/ 6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6" name="Freeform 61"/>
              <p:cNvSpPr>
                <a:spLocks/>
              </p:cNvSpPr>
              <p:nvPr userDrawn="1"/>
            </p:nvSpPr>
            <p:spPr bwMode="ltGray">
              <a:xfrm rot="373331" flipH="1">
                <a:off x="313" y="3110"/>
                <a:ext cx="85" cy="93"/>
              </a:xfrm>
              <a:custGeom>
                <a:avLst/>
                <a:gdLst>
                  <a:gd name="T0" fmla="*/ 54 w 117"/>
                  <a:gd name="T1" fmla="*/ 0 h 132"/>
                  <a:gd name="T2" fmla="*/ 0 w 117"/>
                  <a:gd name="T3" fmla="*/ 18 h 132"/>
                  <a:gd name="T4" fmla="*/ 2 w 117"/>
                  <a:gd name="T5" fmla="*/ 18 h 132"/>
                  <a:gd name="T6" fmla="*/ 10 w 117"/>
                  <a:gd name="T7" fmla="*/ 20 h 132"/>
                  <a:gd name="T8" fmla="*/ 21 w 117"/>
                  <a:gd name="T9" fmla="*/ 25 h 132"/>
                  <a:gd name="T10" fmla="*/ 33 w 117"/>
                  <a:gd name="T11" fmla="*/ 33 h 132"/>
                  <a:gd name="T12" fmla="*/ 48 w 117"/>
                  <a:gd name="T13" fmla="*/ 44 h 132"/>
                  <a:gd name="T14" fmla="*/ 61 w 117"/>
                  <a:gd name="T15" fmla="*/ 56 h 132"/>
                  <a:gd name="T16" fmla="*/ 74 w 117"/>
                  <a:gd name="T17" fmla="*/ 73 h 132"/>
                  <a:gd name="T18" fmla="*/ 84 w 117"/>
                  <a:gd name="T19" fmla="*/ 93 h 132"/>
                  <a:gd name="T20" fmla="*/ 85 w 117"/>
                  <a:gd name="T21" fmla="*/ 85 h 132"/>
                  <a:gd name="T22" fmla="*/ 84 w 117"/>
                  <a:gd name="T23" fmla="*/ 75 h 132"/>
                  <a:gd name="T24" fmla="*/ 78 w 117"/>
                  <a:gd name="T25" fmla="*/ 63 h 132"/>
                  <a:gd name="T26" fmla="*/ 72 w 117"/>
                  <a:gd name="T27" fmla="*/ 52 h 132"/>
                  <a:gd name="T28" fmla="*/ 65 w 117"/>
                  <a:gd name="T29" fmla="*/ 41 h 132"/>
                  <a:gd name="T30" fmla="*/ 57 w 117"/>
                  <a:gd name="T31" fmla="*/ 32 h 132"/>
                  <a:gd name="T32" fmla="*/ 49 w 117"/>
                  <a:gd name="T33" fmla="*/ 25 h 132"/>
                  <a:gd name="T34" fmla="*/ 42 w 117"/>
                  <a:gd name="T35" fmla="*/ 23 h 132"/>
                  <a:gd name="T36" fmla="*/ 50 w 117"/>
                  <a:gd name="T37" fmla="*/ 20 h 132"/>
                  <a:gd name="T38" fmla="*/ 57 w 117"/>
                  <a:gd name="T39" fmla="*/ 20 h 132"/>
                  <a:gd name="T40" fmla="*/ 65 w 117"/>
                  <a:gd name="T41" fmla="*/ 18 h 132"/>
                  <a:gd name="T42" fmla="*/ 71 w 117"/>
                  <a:gd name="T43" fmla="*/ 18 h 132"/>
                  <a:gd name="T44" fmla="*/ 76 w 117"/>
                  <a:gd name="T45" fmla="*/ 17 h 132"/>
                  <a:gd name="T46" fmla="*/ 79 w 117"/>
                  <a:gd name="T47" fmla="*/ 16 h 132"/>
                  <a:gd name="T48" fmla="*/ 82 w 117"/>
                  <a:gd name="T49" fmla="*/ 15 h 132"/>
                  <a:gd name="T50" fmla="*/ 83 w 117"/>
                  <a:gd name="T51" fmla="*/ 15 h 132"/>
                  <a:gd name="T52" fmla="*/ 5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7" name="Freeform 62"/>
              <p:cNvSpPr>
                <a:spLocks/>
              </p:cNvSpPr>
              <p:nvPr userDrawn="1"/>
            </p:nvSpPr>
            <p:spPr bwMode="ltGray">
              <a:xfrm rot="373331" flipH="1">
                <a:off x="289" y="3135"/>
                <a:ext cx="21" cy="55"/>
              </a:xfrm>
              <a:custGeom>
                <a:avLst/>
                <a:gdLst>
                  <a:gd name="T0" fmla="*/ 21 w 29"/>
                  <a:gd name="T1" fmla="*/ 0 h 77"/>
                  <a:gd name="T2" fmla="*/ 17 w 29"/>
                  <a:gd name="T3" fmla="*/ 0 h 77"/>
                  <a:gd name="T4" fmla="*/ 12 w 29"/>
                  <a:gd name="T5" fmla="*/ 3 h 77"/>
                  <a:gd name="T6" fmla="*/ 7 w 29"/>
                  <a:gd name="T7" fmla="*/ 6 h 77"/>
                  <a:gd name="T8" fmla="*/ 3 w 29"/>
                  <a:gd name="T9" fmla="*/ 14 h 77"/>
                  <a:gd name="T10" fmla="*/ 1 w 29"/>
                  <a:gd name="T11" fmla="*/ 21 h 77"/>
                  <a:gd name="T12" fmla="*/ 0 w 29"/>
                  <a:gd name="T13" fmla="*/ 31 h 77"/>
                  <a:gd name="T14" fmla="*/ 2 w 29"/>
                  <a:gd name="T15" fmla="*/ 43 h 77"/>
                  <a:gd name="T16" fmla="*/ 8 w 29"/>
                  <a:gd name="T17" fmla="*/ 55 h 77"/>
                  <a:gd name="T18" fmla="*/ 11 w 29"/>
                  <a:gd name="T19" fmla="*/ 38 h 77"/>
                  <a:gd name="T20" fmla="*/ 14 w 29"/>
                  <a:gd name="T21" fmla="*/ 26 h 77"/>
                  <a:gd name="T22" fmla="*/ 17 w 29"/>
                  <a:gd name="T23" fmla="*/ 16 h 77"/>
                  <a:gd name="T24" fmla="*/ 2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068" name="Group 63"/>
              <p:cNvGrpSpPr>
                <a:grpSpLocks/>
              </p:cNvGrpSpPr>
              <p:nvPr userDrawn="1"/>
            </p:nvGrpSpPr>
            <p:grpSpPr bwMode="auto">
              <a:xfrm rot="10886446" flipH="1">
                <a:off x="335" y="3251"/>
                <a:ext cx="608" cy="369"/>
                <a:chOff x="-366" y="1704"/>
                <a:chExt cx="608" cy="369"/>
              </a:xfrm>
            </p:grpSpPr>
            <p:sp>
              <p:nvSpPr>
                <p:cNvPr id="1069" name="Freeform 64"/>
                <p:cNvSpPr>
                  <a:spLocks/>
                </p:cNvSpPr>
                <p:nvPr userDrawn="1"/>
              </p:nvSpPr>
              <p:spPr bwMode="ltGray">
                <a:xfrm rot="4200091">
                  <a:off x="-243" y="1807"/>
                  <a:ext cx="143" cy="390"/>
                </a:xfrm>
                <a:custGeom>
                  <a:avLst/>
                  <a:gdLst>
                    <a:gd name="T0" fmla="*/ 8 w 207"/>
                    <a:gd name="T1" fmla="*/ 30 h 564"/>
                    <a:gd name="T2" fmla="*/ 4 w 207"/>
                    <a:gd name="T3" fmla="*/ 50 h 564"/>
                    <a:gd name="T4" fmla="*/ 2 w 207"/>
                    <a:gd name="T5" fmla="*/ 68 h 564"/>
                    <a:gd name="T6" fmla="*/ 0 w 207"/>
                    <a:gd name="T7" fmla="*/ 86 h 564"/>
                    <a:gd name="T8" fmla="*/ 0 w 207"/>
                    <a:gd name="T9" fmla="*/ 104 h 564"/>
                    <a:gd name="T10" fmla="*/ 2 w 207"/>
                    <a:gd name="T11" fmla="*/ 124 h 564"/>
                    <a:gd name="T12" fmla="*/ 5 w 207"/>
                    <a:gd name="T13" fmla="*/ 146 h 564"/>
                    <a:gd name="T14" fmla="*/ 11 w 207"/>
                    <a:gd name="T15" fmla="*/ 171 h 564"/>
                    <a:gd name="T16" fmla="*/ 20 w 207"/>
                    <a:gd name="T17" fmla="*/ 198 h 564"/>
                    <a:gd name="T18" fmla="*/ 30 w 207"/>
                    <a:gd name="T19" fmla="*/ 225 h 564"/>
                    <a:gd name="T20" fmla="*/ 42 w 207"/>
                    <a:gd name="T21" fmla="*/ 252 h 564"/>
                    <a:gd name="T22" fmla="*/ 57 w 207"/>
                    <a:gd name="T23" fmla="*/ 281 h 564"/>
                    <a:gd name="T24" fmla="*/ 73 w 207"/>
                    <a:gd name="T25" fmla="*/ 308 h 564"/>
                    <a:gd name="T26" fmla="*/ 91 w 207"/>
                    <a:gd name="T27" fmla="*/ 334 h 564"/>
                    <a:gd name="T28" fmla="*/ 108 w 207"/>
                    <a:gd name="T29" fmla="*/ 357 h 564"/>
                    <a:gd name="T30" fmla="*/ 126 w 207"/>
                    <a:gd name="T31" fmla="*/ 376 h 564"/>
                    <a:gd name="T32" fmla="*/ 143 w 207"/>
                    <a:gd name="T33" fmla="*/ 390 h 564"/>
                    <a:gd name="T34" fmla="*/ 111 w 207"/>
                    <a:gd name="T35" fmla="*/ 346 h 564"/>
                    <a:gd name="T36" fmla="*/ 88 w 207"/>
                    <a:gd name="T37" fmla="*/ 310 h 564"/>
                    <a:gd name="T38" fmla="*/ 71 w 207"/>
                    <a:gd name="T39" fmla="*/ 280 h 564"/>
                    <a:gd name="T40" fmla="*/ 60 w 207"/>
                    <a:gd name="T41" fmla="*/ 254 h 564"/>
                    <a:gd name="T42" fmla="*/ 52 w 207"/>
                    <a:gd name="T43" fmla="*/ 233 h 564"/>
                    <a:gd name="T44" fmla="*/ 47 w 207"/>
                    <a:gd name="T45" fmla="*/ 214 h 564"/>
                    <a:gd name="T46" fmla="*/ 44 w 207"/>
                    <a:gd name="T47" fmla="*/ 197 h 564"/>
                    <a:gd name="T48" fmla="*/ 39 w 207"/>
                    <a:gd name="T49" fmla="*/ 180 h 564"/>
                    <a:gd name="T50" fmla="*/ 30 w 207"/>
                    <a:gd name="T51" fmla="*/ 142 h 564"/>
                    <a:gd name="T52" fmla="*/ 28 w 207"/>
                    <a:gd name="T53" fmla="*/ 97 h 564"/>
                    <a:gd name="T54" fmla="*/ 30 w 207"/>
                    <a:gd name="T55" fmla="*/ 47 h 564"/>
                    <a:gd name="T56" fmla="*/ 35 w 207"/>
                    <a:gd name="T57" fmla="*/ 0 h 564"/>
                    <a:gd name="T58" fmla="*/ 8 w 207"/>
                    <a:gd name="T59" fmla="*/ 30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0" name="Freeform 65"/>
                <p:cNvSpPr>
                  <a:spLocks/>
                </p:cNvSpPr>
                <p:nvPr userDrawn="1"/>
              </p:nvSpPr>
              <p:spPr bwMode="ltGray">
                <a:xfrm rot="4200091">
                  <a:off x="124" y="1761"/>
                  <a:ext cx="33" cy="160"/>
                </a:xfrm>
                <a:custGeom>
                  <a:avLst/>
                  <a:gdLst>
                    <a:gd name="T0" fmla="*/ 0 w 47"/>
                    <a:gd name="T1" fmla="*/ 13 h 232"/>
                    <a:gd name="T2" fmla="*/ 10 w 47"/>
                    <a:gd name="T3" fmla="*/ 38 h 232"/>
                    <a:gd name="T4" fmla="*/ 15 w 47"/>
                    <a:gd name="T5" fmla="*/ 70 h 232"/>
                    <a:gd name="T6" fmla="*/ 17 w 47"/>
                    <a:gd name="T7" fmla="*/ 110 h 232"/>
                    <a:gd name="T8" fmla="*/ 13 w 47"/>
                    <a:gd name="T9" fmla="*/ 160 h 232"/>
                    <a:gd name="T10" fmla="*/ 32 w 47"/>
                    <a:gd name="T11" fmla="*/ 150 h 232"/>
                    <a:gd name="T12" fmla="*/ 33 w 47"/>
                    <a:gd name="T13" fmla="*/ 123 h 232"/>
                    <a:gd name="T14" fmla="*/ 33 w 47"/>
                    <a:gd name="T15" fmla="*/ 97 h 232"/>
                    <a:gd name="T16" fmla="*/ 32 w 47"/>
                    <a:gd name="T17" fmla="*/ 71 h 232"/>
                    <a:gd name="T18" fmla="*/ 29 w 47"/>
                    <a:gd name="T19" fmla="*/ 49 h 232"/>
                    <a:gd name="T20" fmla="*/ 25 w 47"/>
                    <a:gd name="T21" fmla="*/ 36 h 232"/>
                    <a:gd name="T22" fmla="*/ 20 w 47"/>
                    <a:gd name="T23" fmla="*/ 23 h 232"/>
                    <a:gd name="T24" fmla="*/ 15 w 47"/>
                    <a:gd name="T25" fmla="*/ 12 h 232"/>
                    <a:gd name="T26" fmla="*/ 9 w 47"/>
                    <a:gd name="T27" fmla="*/ 0 h 232"/>
                    <a:gd name="T28" fmla="*/ 0 w 47"/>
                    <a:gd name="T29" fmla="*/ 1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71" name="Freeform 66"/>
                <p:cNvSpPr>
                  <a:spLocks/>
                </p:cNvSpPr>
                <p:nvPr userDrawn="1"/>
              </p:nvSpPr>
              <p:spPr bwMode="ltGray">
                <a:xfrm rot="4200091">
                  <a:off x="199" y="1720"/>
                  <a:ext cx="60" cy="27"/>
                </a:xfrm>
                <a:custGeom>
                  <a:avLst/>
                  <a:gdLst>
                    <a:gd name="T0" fmla="*/ 60 w 87"/>
                    <a:gd name="T1" fmla="*/ 15 h 40"/>
                    <a:gd name="T2" fmla="*/ 53 w 87"/>
                    <a:gd name="T3" fmla="*/ 11 h 40"/>
                    <a:gd name="T4" fmla="*/ 47 w 87"/>
                    <a:gd name="T5" fmla="*/ 8 h 40"/>
                    <a:gd name="T6" fmla="*/ 40 w 87"/>
                    <a:gd name="T7" fmla="*/ 5 h 40"/>
                    <a:gd name="T8" fmla="*/ 32 w 87"/>
                    <a:gd name="T9" fmla="*/ 3 h 40"/>
                    <a:gd name="T10" fmla="*/ 26 w 87"/>
                    <a:gd name="T11" fmla="*/ 2 h 40"/>
                    <a:gd name="T12" fmla="*/ 18 w 87"/>
                    <a:gd name="T13" fmla="*/ 1 h 40"/>
                    <a:gd name="T14" fmla="*/ 9 w 87"/>
                    <a:gd name="T15" fmla="*/ 0 h 40"/>
                    <a:gd name="T16" fmla="*/ 0 w 87"/>
                    <a:gd name="T17" fmla="*/ 1 h 40"/>
                    <a:gd name="T18" fmla="*/ 4 w 87"/>
                    <a:gd name="T19" fmla="*/ 4 h 40"/>
                    <a:gd name="T20" fmla="*/ 10 w 87"/>
                    <a:gd name="T21" fmla="*/ 7 h 40"/>
                    <a:gd name="T22" fmla="*/ 15 w 87"/>
                    <a:gd name="T23" fmla="*/ 9 h 40"/>
                    <a:gd name="T24" fmla="*/ 23 w 87"/>
                    <a:gd name="T25" fmla="*/ 12 h 40"/>
                    <a:gd name="T26" fmla="*/ 29 w 87"/>
                    <a:gd name="T27" fmla="*/ 15 h 40"/>
                    <a:gd name="T28" fmla="*/ 36 w 87"/>
                    <a:gd name="T29" fmla="*/ 18 h 40"/>
                    <a:gd name="T30" fmla="*/ 44 w 87"/>
                    <a:gd name="T31" fmla="*/ 22 h 40"/>
                    <a:gd name="T32" fmla="*/ 51 w 87"/>
                    <a:gd name="T33" fmla="*/ 27 h 40"/>
                    <a:gd name="T34" fmla="*/ 60 w 87"/>
                    <a:gd name="T35" fmla="*/ 15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grpSp>
          <p:nvGrpSpPr>
            <p:cNvPr id="1037" name="Group 67"/>
            <p:cNvGrpSpPr>
              <a:grpSpLocks/>
            </p:cNvGrpSpPr>
            <p:nvPr userDrawn="1"/>
          </p:nvGrpSpPr>
          <p:grpSpPr bwMode="auto">
            <a:xfrm rot="6248562">
              <a:off x="343" y="3854"/>
              <a:ext cx="392" cy="424"/>
              <a:chOff x="1727" y="866"/>
              <a:chExt cx="129" cy="157"/>
            </a:xfrm>
          </p:grpSpPr>
          <p:sp>
            <p:nvSpPr>
              <p:cNvPr id="1060" name="Freeform 68"/>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1" name="Freeform 69"/>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62" name="Freeform 70"/>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038" name="Group 71"/>
            <p:cNvGrpSpPr>
              <a:grpSpLocks/>
            </p:cNvGrpSpPr>
            <p:nvPr userDrawn="1"/>
          </p:nvGrpSpPr>
          <p:grpSpPr bwMode="auto">
            <a:xfrm rot="5003157">
              <a:off x="249" y="1102"/>
              <a:ext cx="412" cy="500"/>
              <a:chOff x="1727" y="866"/>
              <a:chExt cx="129" cy="157"/>
            </a:xfrm>
          </p:grpSpPr>
          <p:sp>
            <p:nvSpPr>
              <p:cNvPr id="1057" name="Freeform 72"/>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8" name="Freeform 73"/>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9" name="Freeform 74"/>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039" name="Group 75"/>
            <p:cNvGrpSpPr>
              <a:grpSpLocks/>
            </p:cNvGrpSpPr>
            <p:nvPr userDrawn="1"/>
          </p:nvGrpSpPr>
          <p:grpSpPr bwMode="auto">
            <a:xfrm>
              <a:off x="815" y="0"/>
              <a:ext cx="345" cy="367"/>
              <a:chOff x="1727" y="866"/>
              <a:chExt cx="129" cy="157"/>
            </a:xfrm>
          </p:grpSpPr>
          <p:sp>
            <p:nvSpPr>
              <p:cNvPr id="1054" name="Freeform 76"/>
              <p:cNvSpPr>
                <a:spLocks/>
              </p:cNvSpPr>
              <p:nvPr userDrawn="1"/>
            </p:nvSpPr>
            <p:spPr bwMode="ltGray">
              <a:xfrm>
                <a:off x="1727" y="866"/>
                <a:ext cx="41" cy="59"/>
              </a:xfrm>
              <a:custGeom>
                <a:avLst/>
                <a:gdLst>
                  <a:gd name="T0" fmla="*/ 41 w 83"/>
                  <a:gd name="T1" fmla="*/ 14 h 117"/>
                  <a:gd name="T2" fmla="*/ 13 w 83"/>
                  <a:gd name="T3" fmla="*/ 0 h 117"/>
                  <a:gd name="T4" fmla="*/ 0 w 83"/>
                  <a:gd name="T5" fmla="*/ 59 h 117"/>
                  <a:gd name="T6" fmla="*/ 41 w 83"/>
                  <a:gd name="T7" fmla="*/ 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5" name="Freeform 77"/>
              <p:cNvSpPr>
                <a:spLocks/>
              </p:cNvSpPr>
              <p:nvPr userDrawn="1"/>
            </p:nvSpPr>
            <p:spPr bwMode="ltGray">
              <a:xfrm>
                <a:off x="1786" y="894"/>
                <a:ext cx="70" cy="49"/>
              </a:xfrm>
              <a:custGeom>
                <a:avLst/>
                <a:gdLst>
                  <a:gd name="T0" fmla="*/ 0 w 140"/>
                  <a:gd name="T1" fmla="*/ 49 h 98"/>
                  <a:gd name="T2" fmla="*/ 59 w 140"/>
                  <a:gd name="T3" fmla="*/ 0 h 98"/>
                  <a:gd name="T4" fmla="*/ 70 w 140"/>
                  <a:gd name="T5" fmla="*/ 25 h 98"/>
                  <a:gd name="T6" fmla="*/ 0 w 140"/>
                  <a:gd name="T7" fmla="*/ 49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6" name="Freeform 78"/>
              <p:cNvSpPr>
                <a:spLocks/>
              </p:cNvSpPr>
              <p:nvPr userDrawn="1"/>
            </p:nvSpPr>
            <p:spPr bwMode="ltGray">
              <a:xfrm>
                <a:off x="1772" y="998"/>
                <a:ext cx="73" cy="25"/>
              </a:xfrm>
              <a:custGeom>
                <a:avLst/>
                <a:gdLst>
                  <a:gd name="T0" fmla="*/ 0 w 145"/>
                  <a:gd name="T1" fmla="*/ 4 h 49"/>
                  <a:gd name="T2" fmla="*/ 73 w 145"/>
                  <a:gd name="T3" fmla="*/ 0 h 49"/>
                  <a:gd name="T4" fmla="*/ 66 w 145"/>
                  <a:gd name="T5" fmla="*/ 25 h 49"/>
                  <a:gd name="T6" fmla="*/ 0 w 145"/>
                  <a:gd name="T7" fmla="*/ 4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040" name="Freeform 79"/>
            <p:cNvSpPr>
              <a:spLocks/>
            </p:cNvSpPr>
            <p:nvPr userDrawn="1"/>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41" name="Freeform 80"/>
            <p:cNvSpPr>
              <a:spLocks/>
            </p:cNvSpPr>
            <p:nvPr userDrawn="1"/>
          </p:nvSpPr>
          <p:spPr bwMode="ltGray">
            <a:xfrm rot="828663">
              <a:off x="242" y="3404"/>
              <a:ext cx="132" cy="167"/>
            </a:xfrm>
            <a:custGeom>
              <a:avLst/>
              <a:gdLst>
                <a:gd name="T0" fmla="*/ 0 w 109"/>
                <a:gd name="T1" fmla="*/ 0 h 156"/>
                <a:gd name="T2" fmla="*/ 6 w 109"/>
                <a:gd name="T3" fmla="*/ 1 h 156"/>
                <a:gd name="T4" fmla="*/ 22 w 109"/>
                <a:gd name="T5" fmla="*/ 5 h 156"/>
                <a:gd name="T6" fmla="*/ 45 w 109"/>
                <a:gd name="T7" fmla="*/ 13 h 156"/>
                <a:gd name="T8" fmla="*/ 70 w 109"/>
                <a:gd name="T9" fmla="*/ 26 h 156"/>
                <a:gd name="T10" fmla="*/ 94 w 109"/>
                <a:gd name="T11" fmla="*/ 47 h 156"/>
                <a:gd name="T12" fmla="*/ 116 w 109"/>
                <a:gd name="T13" fmla="*/ 76 h 156"/>
                <a:gd name="T14" fmla="*/ 130 w 109"/>
                <a:gd name="T15" fmla="*/ 116 h 156"/>
                <a:gd name="T16" fmla="*/ 132 w 109"/>
                <a:gd name="T17" fmla="*/ 167 h 156"/>
                <a:gd name="T18" fmla="*/ 127 w 109"/>
                <a:gd name="T19" fmla="*/ 167 h 156"/>
                <a:gd name="T20" fmla="*/ 120 w 109"/>
                <a:gd name="T21" fmla="*/ 167 h 156"/>
                <a:gd name="T22" fmla="*/ 113 w 109"/>
                <a:gd name="T23" fmla="*/ 167 h 156"/>
                <a:gd name="T24" fmla="*/ 105 w 109"/>
                <a:gd name="T25" fmla="*/ 165 h 156"/>
                <a:gd name="T26" fmla="*/ 98 w 109"/>
                <a:gd name="T27" fmla="*/ 164 h 156"/>
                <a:gd name="T28" fmla="*/ 90 w 109"/>
                <a:gd name="T29" fmla="*/ 161 h 156"/>
                <a:gd name="T30" fmla="*/ 80 w 109"/>
                <a:gd name="T31" fmla="*/ 155 h 156"/>
                <a:gd name="T32" fmla="*/ 70 w 109"/>
                <a:gd name="T33" fmla="*/ 149 h 156"/>
                <a:gd name="T34" fmla="*/ 64 w 109"/>
                <a:gd name="T35" fmla="*/ 135 h 156"/>
                <a:gd name="T36" fmla="*/ 64 w 109"/>
                <a:gd name="T37" fmla="*/ 119 h 156"/>
                <a:gd name="T38" fmla="*/ 68 w 109"/>
                <a:gd name="T39" fmla="*/ 103 h 156"/>
                <a:gd name="T40" fmla="*/ 71 w 109"/>
                <a:gd name="T41" fmla="*/ 86 h 156"/>
                <a:gd name="T42" fmla="*/ 68 w 109"/>
                <a:gd name="T43" fmla="*/ 66 h 156"/>
                <a:gd name="T44" fmla="*/ 58 w 109"/>
                <a:gd name="T45" fmla="*/ 46 h 156"/>
                <a:gd name="T46" fmla="*/ 38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2" name="Freeform 81"/>
            <p:cNvSpPr>
              <a:spLocks/>
            </p:cNvSpPr>
            <p:nvPr userDrawn="1"/>
          </p:nvSpPr>
          <p:spPr bwMode="ltGray">
            <a:xfrm rot="828663">
              <a:off x="266" y="3592"/>
              <a:ext cx="66" cy="43"/>
            </a:xfrm>
            <a:custGeom>
              <a:avLst/>
              <a:gdLst>
                <a:gd name="T0" fmla="*/ 0 w 54"/>
                <a:gd name="T1" fmla="*/ 0 h 40"/>
                <a:gd name="T2" fmla="*/ 1 w 54"/>
                <a:gd name="T3" fmla="*/ 1 h 40"/>
                <a:gd name="T4" fmla="*/ 7 w 54"/>
                <a:gd name="T5" fmla="*/ 3 h 40"/>
                <a:gd name="T6" fmla="*/ 16 w 54"/>
                <a:gd name="T7" fmla="*/ 9 h 40"/>
                <a:gd name="T8" fmla="*/ 26 w 54"/>
                <a:gd name="T9" fmla="*/ 13 h 40"/>
                <a:gd name="T10" fmla="*/ 35 w 54"/>
                <a:gd name="T11" fmla="*/ 16 h 40"/>
                <a:gd name="T12" fmla="*/ 46 w 54"/>
                <a:gd name="T13" fmla="*/ 18 h 40"/>
                <a:gd name="T14" fmla="*/ 56 w 54"/>
                <a:gd name="T15" fmla="*/ 19 h 40"/>
                <a:gd name="T16" fmla="*/ 66 w 54"/>
                <a:gd name="T17" fmla="*/ 17 h 40"/>
                <a:gd name="T18" fmla="*/ 65 w 54"/>
                <a:gd name="T19" fmla="*/ 27 h 40"/>
                <a:gd name="T20" fmla="*/ 61 w 54"/>
                <a:gd name="T21" fmla="*/ 35 h 40"/>
                <a:gd name="T22" fmla="*/ 54 w 54"/>
                <a:gd name="T23" fmla="*/ 41 h 40"/>
                <a:gd name="T24" fmla="*/ 45 w 54"/>
                <a:gd name="T25" fmla="*/ 43 h 40"/>
                <a:gd name="T26" fmla="*/ 34 w 54"/>
                <a:gd name="T27" fmla="*/ 42 h 40"/>
                <a:gd name="T28" fmla="*/ 23 w 54"/>
                <a:gd name="T29" fmla="*/ 34 h 40"/>
                <a:gd name="T30" fmla="*/ 12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3" name="Freeform 82"/>
            <p:cNvSpPr>
              <a:spLocks/>
            </p:cNvSpPr>
            <p:nvPr userDrawn="1"/>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4" name="Freeform 83"/>
            <p:cNvSpPr>
              <a:spLocks/>
            </p:cNvSpPr>
            <p:nvPr userDrawn="1"/>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5" name="Freeform 84"/>
            <p:cNvSpPr>
              <a:spLocks/>
            </p:cNvSpPr>
            <p:nvPr userDrawn="1"/>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6" name="Freeform 85"/>
            <p:cNvSpPr>
              <a:spLocks/>
            </p:cNvSpPr>
            <p:nvPr userDrawn="1"/>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7" name="Freeform 86"/>
            <p:cNvSpPr>
              <a:spLocks/>
            </p:cNvSpPr>
            <p:nvPr userDrawn="1"/>
          </p:nvSpPr>
          <p:spPr bwMode="ltGray">
            <a:xfrm rot="1584153">
              <a:off x="20" y="410"/>
              <a:ext cx="344" cy="245"/>
            </a:xfrm>
            <a:custGeom>
              <a:avLst/>
              <a:gdLst>
                <a:gd name="T0" fmla="*/ 0 w 257"/>
                <a:gd name="T1" fmla="*/ 0 h 237"/>
                <a:gd name="T2" fmla="*/ 0 w 257"/>
                <a:gd name="T3" fmla="*/ 26 h 237"/>
                <a:gd name="T4" fmla="*/ 4 w 257"/>
                <a:gd name="T5" fmla="*/ 52 h 237"/>
                <a:gd name="T6" fmla="*/ 8 w 257"/>
                <a:gd name="T7" fmla="*/ 78 h 237"/>
                <a:gd name="T8" fmla="*/ 15 w 257"/>
                <a:gd name="T9" fmla="*/ 101 h 237"/>
                <a:gd name="T10" fmla="*/ 24 w 257"/>
                <a:gd name="T11" fmla="*/ 123 h 237"/>
                <a:gd name="T12" fmla="*/ 36 w 257"/>
                <a:gd name="T13" fmla="*/ 146 h 237"/>
                <a:gd name="T14" fmla="*/ 51 w 257"/>
                <a:gd name="T15" fmla="*/ 166 h 237"/>
                <a:gd name="T16" fmla="*/ 68 w 257"/>
                <a:gd name="T17" fmla="*/ 184 h 237"/>
                <a:gd name="T18" fmla="*/ 90 w 257"/>
                <a:gd name="T19" fmla="*/ 201 h 237"/>
                <a:gd name="T20" fmla="*/ 115 w 257"/>
                <a:gd name="T21" fmla="*/ 215 h 237"/>
                <a:gd name="T22" fmla="*/ 142 w 257"/>
                <a:gd name="T23" fmla="*/ 226 h 237"/>
                <a:gd name="T24" fmla="*/ 175 w 257"/>
                <a:gd name="T25" fmla="*/ 236 h 237"/>
                <a:gd name="T26" fmla="*/ 211 w 257"/>
                <a:gd name="T27" fmla="*/ 242 h 237"/>
                <a:gd name="T28" fmla="*/ 252 w 257"/>
                <a:gd name="T29" fmla="*/ 245 h 237"/>
                <a:gd name="T30" fmla="*/ 294 w 257"/>
                <a:gd name="T31" fmla="*/ 244 h 237"/>
                <a:gd name="T32" fmla="*/ 344 w 257"/>
                <a:gd name="T33" fmla="*/ 240 h 237"/>
                <a:gd name="T34" fmla="*/ 300 w 257"/>
                <a:gd name="T35" fmla="*/ 235 h 237"/>
                <a:gd name="T36" fmla="*/ 261 w 257"/>
                <a:gd name="T37" fmla="*/ 227 h 237"/>
                <a:gd name="T38" fmla="*/ 228 w 257"/>
                <a:gd name="T39" fmla="*/ 219 h 237"/>
                <a:gd name="T40" fmla="*/ 198 w 257"/>
                <a:gd name="T41" fmla="*/ 211 h 237"/>
                <a:gd name="T42" fmla="*/ 171 w 257"/>
                <a:gd name="T43" fmla="*/ 200 h 237"/>
                <a:gd name="T44" fmla="*/ 150 w 257"/>
                <a:gd name="T45" fmla="*/ 188 h 237"/>
                <a:gd name="T46" fmla="*/ 130 w 257"/>
                <a:gd name="T47" fmla="*/ 175 h 237"/>
                <a:gd name="T48" fmla="*/ 112 w 257"/>
                <a:gd name="T49" fmla="*/ 160 h 237"/>
                <a:gd name="T50" fmla="*/ 96 w 257"/>
                <a:gd name="T51" fmla="*/ 146 h 237"/>
                <a:gd name="T52" fmla="*/ 82 w 257"/>
                <a:gd name="T53" fmla="*/ 129 h 237"/>
                <a:gd name="T54" fmla="*/ 70 w 257"/>
                <a:gd name="T55" fmla="*/ 111 h 237"/>
                <a:gd name="T56" fmla="*/ 58 w 257"/>
                <a:gd name="T57" fmla="*/ 91 h 237"/>
                <a:gd name="T58" fmla="*/ 44 w 257"/>
                <a:gd name="T59" fmla="*/ 71 h 237"/>
                <a:gd name="T60" fmla="*/ 31 w 257"/>
                <a:gd name="T61" fmla="*/ 49 h 237"/>
                <a:gd name="T62" fmla="*/ 16 w 257"/>
                <a:gd name="T63" fmla="*/ 25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8" name="Freeform 87"/>
            <p:cNvSpPr>
              <a:spLocks/>
            </p:cNvSpPr>
            <p:nvPr userDrawn="1"/>
          </p:nvSpPr>
          <p:spPr bwMode="ltGray">
            <a:xfrm rot="1584153">
              <a:off x="242" y="756"/>
              <a:ext cx="167" cy="115"/>
            </a:xfrm>
            <a:custGeom>
              <a:avLst/>
              <a:gdLst>
                <a:gd name="T0" fmla="*/ 104 w 124"/>
                <a:gd name="T1" fmla="*/ 0 h 110"/>
                <a:gd name="T2" fmla="*/ 167 w 124"/>
                <a:gd name="T3" fmla="*/ 113 h 110"/>
                <a:gd name="T4" fmla="*/ 162 w 124"/>
                <a:gd name="T5" fmla="*/ 112 h 110"/>
                <a:gd name="T6" fmla="*/ 144 w 124"/>
                <a:gd name="T7" fmla="*/ 110 h 110"/>
                <a:gd name="T8" fmla="*/ 120 w 124"/>
                <a:gd name="T9" fmla="*/ 106 h 110"/>
                <a:gd name="T10" fmla="*/ 92 w 124"/>
                <a:gd name="T11" fmla="*/ 104 h 110"/>
                <a:gd name="T12" fmla="*/ 61 w 124"/>
                <a:gd name="T13" fmla="*/ 101 h 110"/>
                <a:gd name="T14" fmla="*/ 34 w 124"/>
                <a:gd name="T15" fmla="*/ 102 h 110"/>
                <a:gd name="T16" fmla="*/ 12 w 124"/>
                <a:gd name="T17" fmla="*/ 107 h 110"/>
                <a:gd name="T18" fmla="*/ 0 w 124"/>
                <a:gd name="T19" fmla="*/ 115 h 110"/>
                <a:gd name="T20" fmla="*/ 5 w 124"/>
                <a:gd name="T21" fmla="*/ 102 h 110"/>
                <a:gd name="T22" fmla="*/ 11 w 124"/>
                <a:gd name="T23" fmla="*/ 93 h 110"/>
                <a:gd name="T24" fmla="*/ 22 w 124"/>
                <a:gd name="T25" fmla="*/ 86 h 110"/>
                <a:gd name="T26" fmla="*/ 34 w 124"/>
                <a:gd name="T27" fmla="*/ 79 h 110"/>
                <a:gd name="T28" fmla="*/ 48 w 124"/>
                <a:gd name="T29" fmla="*/ 75 h 110"/>
                <a:gd name="T30" fmla="*/ 63 w 124"/>
                <a:gd name="T31" fmla="*/ 74 h 110"/>
                <a:gd name="T32" fmla="*/ 79 w 124"/>
                <a:gd name="T33" fmla="*/ 74 h 110"/>
                <a:gd name="T34" fmla="*/ 97 w 124"/>
                <a:gd name="T35" fmla="*/ 77 h 110"/>
                <a:gd name="T36" fmla="*/ 98 w 124"/>
                <a:gd name="T37" fmla="*/ 74 h 110"/>
                <a:gd name="T38" fmla="*/ 94 w 124"/>
                <a:gd name="T39" fmla="*/ 59 h 110"/>
                <a:gd name="T40" fmla="*/ 90 w 124"/>
                <a:gd name="T41" fmla="*/ 40 h 110"/>
                <a:gd name="T42" fmla="*/ 88 w 124"/>
                <a:gd name="T43" fmla="*/ 31 h 110"/>
                <a:gd name="T44" fmla="*/ 85 w 124"/>
                <a:gd name="T45" fmla="*/ 31 h 110"/>
                <a:gd name="T46" fmla="*/ 82 w 124"/>
                <a:gd name="T47" fmla="*/ 30 h 110"/>
                <a:gd name="T48" fmla="*/ 79 w 124"/>
                <a:gd name="T49" fmla="*/ 27 h 110"/>
                <a:gd name="T50" fmla="*/ 77 w 124"/>
                <a:gd name="T51" fmla="*/ 24 h 110"/>
                <a:gd name="T52" fmla="*/ 77 w 124"/>
                <a:gd name="T53" fmla="*/ 20 h 110"/>
                <a:gd name="T54" fmla="*/ 79 w 124"/>
                <a:gd name="T55" fmla="*/ 15 h 110"/>
                <a:gd name="T56" fmla="*/ 89 w 124"/>
                <a:gd name="T57" fmla="*/ 8 h 110"/>
                <a:gd name="T58" fmla="*/ 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9" name="Freeform 88"/>
            <p:cNvSpPr>
              <a:spLocks/>
            </p:cNvSpPr>
            <p:nvPr userDrawn="1"/>
          </p:nvSpPr>
          <p:spPr bwMode="ltGray">
            <a:xfrm rot="1584153">
              <a:off x="574" y="286"/>
              <a:ext cx="147" cy="160"/>
            </a:xfrm>
            <a:custGeom>
              <a:avLst/>
              <a:gdLst>
                <a:gd name="T0" fmla="*/ 0 w 109"/>
                <a:gd name="T1" fmla="*/ 0 h 156"/>
                <a:gd name="T2" fmla="*/ 7 w 109"/>
                <a:gd name="T3" fmla="*/ 1 h 156"/>
                <a:gd name="T4" fmla="*/ 24 w 109"/>
                <a:gd name="T5" fmla="*/ 5 h 156"/>
                <a:gd name="T6" fmla="*/ 50 w 109"/>
                <a:gd name="T7" fmla="*/ 12 h 156"/>
                <a:gd name="T8" fmla="*/ 78 w 109"/>
                <a:gd name="T9" fmla="*/ 25 h 156"/>
                <a:gd name="T10" fmla="*/ 105 w 109"/>
                <a:gd name="T11" fmla="*/ 45 h 156"/>
                <a:gd name="T12" fmla="*/ 129 w 109"/>
                <a:gd name="T13" fmla="*/ 73 h 156"/>
                <a:gd name="T14" fmla="*/ 144 w 109"/>
                <a:gd name="T15" fmla="*/ 111 h 156"/>
                <a:gd name="T16" fmla="*/ 147 w 109"/>
                <a:gd name="T17" fmla="*/ 160 h 156"/>
                <a:gd name="T18" fmla="*/ 142 w 109"/>
                <a:gd name="T19" fmla="*/ 160 h 156"/>
                <a:gd name="T20" fmla="*/ 134 w 109"/>
                <a:gd name="T21" fmla="*/ 160 h 156"/>
                <a:gd name="T22" fmla="*/ 125 w 109"/>
                <a:gd name="T23" fmla="*/ 160 h 156"/>
                <a:gd name="T24" fmla="*/ 117 w 109"/>
                <a:gd name="T25" fmla="*/ 158 h 156"/>
                <a:gd name="T26" fmla="*/ 109 w 109"/>
                <a:gd name="T27" fmla="*/ 157 h 156"/>
                <a:gd name="T28" fmla="*/ 100 w 109"/>
                <a:gd name="T29" fmla="*/ 154 h 156"/>
                <a:gd name="T30" fmla="*/ 89 w 109"/>
                <a:gd name="T31" fmla="*/ 149 h 156"/>
                <a:gd name="T32" fmla="*/ 78 w 109"/>
                <a:gd name="T33" fmla="*/ 143 h 156"/>
                <a:gd name="T34" fmla="*/ 71 w 109"/>
                <a:gd name="T35" fmla="*/ 129 h 156"/>
                <a:gd name="T36" fmla="*/ 71 w 109"/>
                <a:gd name="T37" fmla="*/ 114 h 156"/>
                <a:gd name="T38" fmla="*/ 76 w 109"/>
                <a:gd name="T39" fmla="*/ 98 h 156"/>
                <a:gd name="T40" fmla="*/ 80 w 109"/>
                <a:gd name="T41" fmla="*/ 82 h 156"/>
                <a:gd name="T42" fmla="*/ 76 w 109"/>
                <a:gd name="T43" fmla="*/ 64 h 156"/>
                <a:gd name="T44" fmla="*/ 65 w 109"/>
                <a:gd name="T45" fmla="*/ 44 h 156"/>
                <a:gd name="T46" fmla="*/ 42 w 109"/>
                <a:gd name="T47" fmla="*/ 2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0" name="Freeform 89"/>
            <p:cNvSpPr>
              <a:spLocks/>
            </p:cNvSpPr>
            <p:nvPr userDrawn="1"/>
          </p:nvSpPr>
          <p:spPr bwMode="ltGray">
            <a:xfrm rot="1584153">
              <a:off x="236" y="721"/>
              <a:ext cx="62" cy="97"/>
            </a:xfrm>
            <a:custGeom>
              <a:avLst/>
              <a:gdLst>
                <a:gd name="T0" fmla="*/ 42 w 46"/>
                <a:gd name="T1" fmla="*/ 0 h 94"/>
                <a:gd name="T2" fmla="*/ 27 w 46"/>
                <a:gd name="T3" fmla="*/ 39 h 94"/>
                <a:gd name="T4" fmla="*/ 20 w 46"/>
                <a:gd name="T5" fmla="*/ 64 h 94"/>
                <a:gd name="T6" fmla="*/ 15 w 46"/>
                <a:gd name="T7" fmla="*/ 82 h 94"/>
                <a:gd name="T8" fmla="*/ 0 w 46"/>
                <a:gd name="T9" fmla="*/ 97 h 94"/>
                <a:gd name="T10" fmla="*/ 16 w 46"/>
                <a:gd name="T11" fmla="*/ 91 h 94"/>
                <a:gd name="T12" fmla="*/ 31 w 46"/>
                <a:gd name="T13" fmla="*/ 83 h 94"/>
                <a:gd name="T14" fmla="*/ 43 w 46"/>
                <a:gd name="T15" fmla="*/ 71 h 94"/>
                <a:gd name="T16" fmla="*/ 54 w 46"/>
                <a:gd name="T17" fmla="*/ 59 h 94"/>
                <a:gd name="T18" fmla="*/ 61 w 46"/>
                <a:gd name="T19" fmla="*/ 45 h 94"/>
                <a:gd name="T20" fmla="*/ 62 w 46"/>
                <a:gd name="T21" fmla="*/ 31 h 94"/>
                <a:gd name="T22" fmla="*/ 57 w 46"/>
                <a:gd name="T23" fmla="*/ 15 h 94"/>
                <a:gd name="T24" fmla="*/ 4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1" name="Freeform 90"/>
            <p:cNvSpPr>
              <a:spLocks/>
            </p:cNvSpPr>
            <p:nvPr userDrawn="1"/>
          </p:nvSpPr>
          <p:spPr bwMode="ltGray">
            <a:xfrm rot="1584153">
              <a:off x="585" y="466"/>
              <a:ext cx="72" cy="41"/>
            </a:xfrm>
            <a:custGeom>
              <a:avLst/>
              <a:gdLst>
                <a:gd name="T0" fmla="*/ 0 w 54"/>
                <a:gd name="T1" fmla="*/ 0 h 40"/>
                <a:gd name="T2" fmla="*/ 1 w 54"/>
                <a:gd name="T3" fmla="*/ 1 h 40"/>
                <a:gd name="T4" fmla="*/ 8 w 54"/>
                <a:gd name="T5" fmla="*/ 3 h 40"/>
                <a:gd name="T6" fmla="*/ 17 w 54"/>
                <a:gd name="T7" fmla="*/ 8 h 40"/>
                <a:gd name="T8" fmla="*/ 28 w 54"/>
                <a:gd name="T9" fmla="*/ 12 h 40"/>
                <a:gd name="T10" fmla="*/ 39 w 54"/>
                <a:gd name="T11" fmla="*/ 15 h 40"/>
                <a:gd name="T12" fmla="*/ 51 w 54"/>
                <a:gd name="T13" fmla="*/ 17 h 40"/>
                <a:gd name="T14" fmla="*/ 61 w 54"/>
                <a:gd name="T15" fmla="*/ 18 h 40"/>
                <a:gd name="T16" fmla="*/ 72 w 54"/>
                <a:gd name="T17" fmla="*/ 16 h 40"/>
                <a:gd name="T18" fmla="*/ 71 w 54"/>
                <a:gd name="T19" fmla="*/ 26 h 40"/>
                <a:gd name="T20" fmla="*/ 67 w 54"/>
                <a:gd name="T21" fmla="*/ 34 h 40"/>
                <a:gd name="T22" fmla="*/ 59 w 54"/>
                <a:gd name="T23" fmla="*/ 39 h 40"/>
                <a:gd name="T24" fmla="*/ 49 w 54"/>
                <a:gd name="T25" fmla="*/ 41 h 40"/>
                <a:gd name="T26" fmla="*/ 37 w 54"/>
                <a:gd name="T27" fmla="*/ 40 h 40"/>
                <a:gd name="T28" fmla="*/ 25 w 54"/>
                <a:gd name="T29" fmla="*/ 33 h 40"/>
                <a:gd name="T30" fmla="*/ 13 w 54"/>
                <a:gd name="T31" fmla="*/ 2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2" name="Freeform 91"/>
            <p:cNvSpPr>
              <a:spLocks/>
            </p:cNvSpPr>
            <p:nvPr userDrawn="1"/>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53" name="Freeform 92"/>
            <p:cNvSpPr>
              <a:spLocks/>
            </p:cNvSpPr>
            <p:nvPr userDrawn="1"/>
          </p:nvSpPr>
          <p:spPr bwMode="ltGray">
            <a:xfrm rot="1584153">
              <a:off x="56" y="84"/>
              <a:ext cx="804" cy="686"/>
            </a:xfrm>
            <a:custGeom>
              <a:avLst/>
              <a:gdLst>
                <a:gd name="T0" fmla="*/ 22 w 596"/>
                <a:gd name="T1" fmla="*/ 381 h 666"/>
                <a:gd name="T2" fmla="*/ 8 w 596"/>
                <a:gd name="T3" fmla="*/ 351 h 666"/>
                <a:gd name="T4" fmla="*/ 0 w 596"/>
                <a:gd name="T5" fmla="*/ 298 h 666"/>
                <a:gd name="T6" fmla="*/ 5 w 596"/>
                <a:gd name="T7" fmla="*/ 229 h 666"/>
                <a:gd name="T8" fmla="*/ 34 w 596"/>
                <a:gd name="T9" fmla="*/ 156 h 666"/>
                <a:gd name="T10" fmla="*/ 93 w 596"/>
                <a:gd name="T11" fmla="*/ 87 h 666"/>
                <a:gd name="T12" fmla="*/ 192 w 596"/>
                <a:gd name="T13" fmla="*/ 32 h 666"/>
                <a:gd name="T14" fmla="*/ 333 w 596"/>
                <a:gd name="T15" fmla="*/ 2 h 666"/>
                <a:gd name="T16" fmla="*/ 513 w 596"/>
                <a:gd name="T17" fmla="*/ 9 h 666"/>
                <a:gd name="T18" fmla="*/ 653 w 596"/>
                <a:gd name="T19" fmla="*/ 70 h 666"/>
                <a:gd name="T20" fmla="*/ 747 w 596"/>
                <a:gd name="T21" fmla="*/ 170 h 666"/>
                <a:gd name="T22" fmla="*/ 797 w 596"/>
                <a:gd name="T23" fmla="*/ 293 h 666"/>
                <a:gd name="T24" fmla="*/ 803 w 596"/>
                <a:gd name="T25" fmla="*/ 421 h 666"/>
                <a:gd name="T26" fmla="*/ 764 w 596"/>
                <a:gd name="T27" fmla="*/ 541 h 666"/>
                <a:gd name="T28" fmla="*/ 684 w 596"/>
                <a:gd name="T29" fmla="*/ 633 h 666"/>
                <a:gd name="T30" fmla="*/ 563 w 596"/>
                <a:gd name="T31" fmla="*/ 683 h 666"/>
                <a:gd name="T32" fmla="*/ 525 w 596"/>
                <a:gd name="T33" fmla="*/ 679 h 666"/>
                <a:gd name="T34" fmla="*/ 595 w 596"/>
                <a:gd name="T35" fmla="*/ 636 h 666"/>
                <a:gd name="T36" fmla="*/ 650 w 596"/>
                <a:gd name="T37" fmla="*/ 560 h 666"/>
                <a:gd name="T38" fmla="*/ 687 w 596"/>
                <a:gd name="T39" fmla="*/ 468 h 666"/>
                <a:gd name="T40" fmla="*/ 701 w 596"/>
                <a:gd name="T41" fmla="*/ 366 h 666"/>
                <a:gd name="T42" fmla="*/ 693 w 596"/>
                <a:gd name="T43" fmla="*/ 266 h 666"/>
                <a:gd name="T44" fmla="*/ 654 w 596"/>
                <a:gd name="T45" fmla="*/ 179 h 666"/>
                <a:gd name="T46" fmla="*/ 584 w 596"/>
                <a:gd name="T47" fmla="*/ 115 h 666"/>
                <a:gd name="T48" fmla="*/ 460 w 596"/>
                <a:gd name="T49" fmla="*/ 77 h 666"/>
                <a:gd name="T50" fmla="*/ 332 w 596"/>
                <a:gd name="T51" fmla="*/ 63 h 666"/>
                <a:gd name="T52" fmla="*/ 235 w 596"/>
                <a:gd name="T53" fmla="*/ 73 h 666"/>
                <a:gd name="T54" fmla="*/ 163 w 596"/>
                <a:gd name="T55" fmla="*/ 104 h 666"/>
                <a:gd name="T56" fmla="*/ 113 w 596"/>
                <a:gd name="T57" fmla="*/ 153 h 666"/>
                <a:gd name="T58" fmla="*/ 77 w 596"/>
                <a:gd name="T59" fmla="*/ 212 h 666"/>
                <a:gd name="T60" fmla="*/ 54 w 596"/>
                <a:gd name="T61" fmla="*/ 280 h 666"/>
                <a:gd name="T62" fmla="*/ 38 w 596"/>
                <a:gd name="T63" fmla="*/ 34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3927"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395288" y="188913"/>
            <a:ext cx="8229600" cy="6669087"/>
          </a:xfrm>
        </p:spPr>
        <p:txBody>
          <a:bodyPr/>
          <a:lstStyle/>
          <a:p>
            <a:pPr algn="ctr" eaLnBrk="1" hangingPunct="1">
              <a:lnSpc>
                <a:spcPct val="90000"/>
              </a:lnSpc>
              <a:buFontTx/>
              <a:buNone/>
            </a:pPr>
            <a:r>
              <a:rPr lang="ru-RU" sz="2400" smtClean="0"/>
              <a:t> конкурс исследовательских работ учащихся</a:t>
            </a:r>
            <a:r>
              <a:rPr lang="ru-RU" sz="2800" smtClean="0"/>
              <a:t> </a:t>
            </a:r>
          </a:p>
          <a:p>
            <a:pPr algn="ctr" eaLnBrk="1" hangingPunct="1">
              <a:lnSpc>
                <a:spcPct val="90000"/>
              </a:lnSpc>
              <a:buFontTx/>
              <a:buNone/>
            </a:pPr>
            <a:endParaRPr lang="ru-RU" smtClean="0"/>
          </a:p>
          <a:p>
            <a:pPr algn="ctr" eaLnBrk="1" hangingPunct="1">
              <a:lnSpc>
                <a:spcPct val="90000"/>
              </a:lnSpc>
              <a:buFontTx/>
              <a:buNone/>
            </a:pPr>
            <a:r>
              <a:rPr lang="ru-RU" sz="2800" smtClean="0"/>
              <a:t> </a:t>
            </a:r>
          </a:p>
          <a:p>
            <a:pPr algn="ctr" eaLnBrk="1" hangingPunct="1">
              <a:lnSpc>
                <a:spcPct val="90000"/>
              </a:lnSpc>
              <a:buFontTx/>
              <a:buNone/>
            </a:pPr>
            <a:r>
              <a:rPr lang="ru-RU" sz="4000" b="1" smtClean="0"/>
              <a:t>«Плесень- опасная или добрая соседка?»</a:t>
            </a:r>
          </a:p>
          <a:p>
            <a:pPr eaLnBrk="1" hangingPunct="1">
              <a:lnSpc>
                <a:spcPct val="90000"/>
              </a:lnSpc>
              <a:buFontTx/>
              <a:buNone/>
            </a:pPr>
            <a:r>
              <a:rPr lang="ru-RU" sz="2400" smtClean="0"/>
              <a:t>					</a:t>
            </a:r>
          </a:p>
          <a:p>
            <a:pPr eaLnBrk="1" hangingPunct="1">
              <a:lnSpc>
                <a:spcPct val="90000"/>
              </a:lnSpc>
              <a:buFontTx/>
              <a:buNone/>
            </a:pPr>
            <a:endParaRPr lang="ru-RU" sz="2400" smtClean="0"/>
          </a:p>
          <a:p>
            <a:pPr eaLnBrk="1" hangingPunct="1">
              <a:lnSpc>
                <a:spcPct val="90000"/>
              </a:lnSpc>
              <a:buFontTx/>
              <a:buNone/>
            </a:pPr>
            <a:r>
              <a:rPr lang="ru-RU" sz="2400" smtClean="0"/>
              <a:t>					</a:t>
            </a:r>
            <a:r>
              <a:rPr lang="ru-RU" sz="1800" smtClean="0"/>
              <a:t>выполнил:</a:t>
            </a:r>
          </a:p>
          <a:p>
            <a:pPr eaLnBrk="1" hangingPunct="1">
              <a:lnSpc>
                <a:spcPct val="90000"/>
              </a:lnSpc>
              <a:buFontTx/>
              <a:buNone/>
            </a:pPr>
            <a:r>
              <a:rPr lang="ru-RU" sz="1800" smtClean="0"/>
              <a:t>					ученик 2 класса А</a:t>
            </a:r>
          </a:p>
          <a:p>
            <a:pPr eaLnBrk="1" hangingPunct="1">
              <a:lnSpc>
                <a:spcPct val="90000"/>
              </a:lnSpc>
              <a:buFontTx/>
              <a:buNone/>
            </a:pPr>
            <a:r>
              <a:rPr lang="ru-RU" sz="1800" smtClean="0"/>
              <a:t>					МОУ «Гимназия №34»</a:t>
            </a:r>
          </a:p>
          <a:p>
            <a:pPr eaLnBrk="1" hangingPunct="1">
              <a:lnSpc>
                <a:spcPct val="90000"/>
              </a:lnSpc>
              <a:buFontTx/>
              <a:buNone/>
            </a:pPr>
            <a:r>
              <a:rPr lang="ru-RU" sz="1800" smtClean="0"/>
              <a:t>					г. Ульяновска</a:t>
            </a:r>
          </a:p>
          <a:p>
            <a:pPr eaLnBrk="1" hangingPunct="1">
              <a:lnSpc>
                <a:spcPct val="90000"/>
              </a:lnSpc>
              <a:buFontTx/>
              <a:buNone/>
            </a:pPr>
            <a:r>
              <a:rPr lang="ru-RU" sz="1800" smtClean="0"/>
              <a:t>					Небыков Юрий </a:t>
            </a:r>
          </a:p>
          <a:p>
            <a:pPr eaLnBrk="1" hangingPunct="1">
              <a:lnSpc>
                <a:spcPct val="90000"/>
              </a:lnSpc>
              <a:buFontTx/>
              <a:buNone/>
            </a:pPr>
            <a:r>
              <a:rPr lang="ru-RU" sz="1800" smtClean="0"/>
              <a:t>                                             Руководитель:</a:t>
            </a:r>
            <a:r>
              <a:rPr lang="ru-RU" sz="2400" smtClean="0"/>
              <a:t>	</a:t>
            </a:r>
            <a:r>
              <a:rPr lang="ru-RU" sz="2000" smtClean="0"/>
              <a:t>Брагина Я.М.</a:t>
            </a:r>
            <a:r>
              <a:rPr lang="ru-RU" sz="240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sz="3600" smtClean="0">
                <a:solidFill>
                  <a:srgbClr val="339966"/>
                </a:solidFill>
                <a:effectLst/>
              </a:rPr>
              <a:t>Опыт №2</a:t>
            </a:r>
            <a:br>
              <a:rPr lang="ru-RU" sz="3600" smtClean="0">
                <a:solidFill>
                  <a:srgbClr val="339966"/>
                </a:solidFill>
                <a:effectLst/>
              </a:rPr>
            </a:br>
            <a:endParaRPr lang="ru-RU" sz="3600" smtClean="0">
              <a:solidFill>
                <a:srgbClr val="339966"/>
              </a:solidFill>
              <a:effectLst/>
            </a:endParaRPr>
          </a:p>
        </p:txBody>
      </p:sp>
      <p:sp>
        <p:nvSpPr>
          <p:cNvPr id="13315" name="Rectangle 3"/>
          <p:cNvSpPr>
            <a:spLocks noGrp="1" noChangeArrowheads="1"/>
          </p:cNvSpPr>
          <p:nvPr>
            <p:ph type="body" idx="1"/>
          </p:nvPr>
        </p:nvSpPr>
        <p:spPr>
          <a:xfrm>
            <a:off x="457200" y="1341438"/>
            <a:ext cx="8229600" cy="5040312"/>
          </a:xfrm>
        </p:spPr>
        <p:txBody>
          <a:bodyPr/>
          <a:lstStyle/>
          <a:p>
            <a:pPr eaLnBrk="1" hangingPunct="1">
              <a:buFontTx/>
              <a:buNone/>
            </a:pPr>
            <a:r>
              <a:rPr lang="ru-RU" sz="2800" b="1" smtClean="0"/>
              <a:t>Цель опыта:</a:t>
            </a:r>
            <a:r>
              <a:rPr lang="ru-RU" sz="2800" smtClean="0"/>
              <a:t> узнать строение плесени.</a:t>
            </a:r>
          </a:p>
          <a:p>
            <a:pPr eaLnBrk="1" hangingPunct="1">
              <a:buFontTx/>
              <a:buNone/>
            </a:pPr>
            <a:r>
              <a:rPr lang="ru-RU" sz="2800" b="1" smtClean="0"/>
              <a:t>Оборудование:</a:t>
            </a:r>
            <a:r>
              <a:rPr lang="ru-RU" sz="2800" smtClean="0"/>
              <a:t> микроскоп, предметное стекло, кусочек плесени.</a:t>
            </a:r>
          </a:p>
          <a:p>
            <a:pPr eaLnBrk="1" hangingPunct="1">
              <a:buFontTx/>
              <a:buNone/>
            </a:pPr>
            <a:r>
              <a:rPr lang="ru-RU" sz="2800" b="1" smtClean="0"/>
              <a:t>Описание:</a:t>
            </a:r>
            <a:r>
              <a:rPr lang="ru-RU" sz="2800" smtClean="0"/>
              <a:t> помещаем в микроскоп, на предметное стекло кусочек плесени. Мы видим, что она состоит из тоненьких ниточек. Все они переплетаются, образуя как бы паутину. Увиденное изображение похоже по своему строению на гриб мукор, схематически изображённый на рисунке.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eaLnBrk="1" hangingPunct="1">
              <a:defRPr/>
            </a:pPr>
            <a:r>
              <a:rPr lang="ru-RU" sz="3200" smtClean="0">
                <a:solidFill>
                  <a:srgbClr val="339966"/>
                </a:solidFill>
              </a:rPr>
              <a:t>Мукор, пеницилл, аспергилл – являются наиболее часто встречающимися видами плесени.</a:t>
            </a:r>
          </a:p>
        </p:txBody>
      </p:sp>
      <p:pic>
        <p:nvPicPr>
          <p:cNvPr id="14339" name="Picture 4" descr="P1030179"/>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1566863"/>
            <a:ext cx="6697662" cy="50228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0" y="103188"/>
            <a:ext cx="9144000" cy="1670050"/>
          </a:xfrm>
        </p:spPr>
        <p:txBody>
          <a:bodyPr/>
          <a:lstStyle/>
          <a:p>
            <a:pPr eaLnBrk="1" hangingPunct="1">
              <a:defRPr/>
            </a:pPr>
            <a:r>
              <a:rPr lang="ru-RU" sz="4000" smtClean="0">
                <a:solidFill>
                  <a:srgbClr val="339966"/>
                </a:solidFill>
              </a:rPr>
              <a:t>Мукор (белая плесень) часто появляется на хлебе в виде пушистого налёта.</a:t>
            </a:r>
          </a:p>
        </p:txBody>
      </p:sp>
      <p:pic>
        <p:nvPicPr>
          <p:cNvPr id="15363" name="Picture 4" descr="P102092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92213" y="1989138"/>
            <a:ext cx="6780212" cy="460851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442913" y="103188"/>
            <a:ext cx="8243887" cy="661987"/>
          </a:xfrm>
        </p:spPr>
        <p:txBody>
          <a:bodyPr/>
          <a:lstStyle/>
          <a:p>
            <a:pPr eaLnBrk="1" hangingPunct="1">
              <a:defRPr/>
            </a:pPr>
            <a:r>
              <a:rPr lang="ru-RU" sz="4000" smtClean="0">
                <a:solidFill>
                  <a:srgbClr val="339966"/>
                </a:solidFill>
              </a:rPr>
              <a:t>Эксперимент</a:t>
            </a:r>
          </a:p>
        </p:txBody>
      </p:sp>
      <p:sp>
        <p:nvSpPr>
          <p:cNvPr id="16387" name="Rectangle 3"/>
          <p:cNvSpPr>
            <a:spLocks noGrp="1" noChangeArrowheads="1"/>
          </p:cNvSpPr>
          <p:nvPr>
            <p:ph type="body" idx="1"/>
          </p:nvPr>
        </p:nvSpPr>
        <p:spPr>
          <a:xfrm>
            <a:off x="179388" y="836613"/>
            <a:ext cx="8785225" cy="5832475"/>
          </a:xfrm>
        </p:spPr>
        <p:txBody>
          <a:bodyPr/>
          <a:lstStyle/>
          <a:p>
            <a:pPr eaLnBrk="1" hangingPunct="1">
              <a:lnSpc>
                <a:spcPct val="80000"/>
              </a:lnSpc>
              <a:buFontTx/>
              <a:buNone/>
            </a:pPr>
            <a:endParaRPr lang="ru-RU" sz="1800" smtClean="0"/>
          </a:p>
          <a:p>
            <a:pPr eaLnBrk="1" hangingPunct="1">
              <a:lnSpc>
                <a:spcPct val="80000"/>
              </a:lnSpc>
            </a:pPr>
            <a:r>
              <a:rPr lang="ru-RU" sz="2800" b="1" smtClean="0"/>
              <a:t>Цель:</a:t>
            </a:r>
            <a:r>
              <a:rPr lang="ru-RU" sz="2800" smtClean="0"/>
              <a:t> определить условия образования и роста плесени.</a:t>
            </a:r>
          </a:p>
          <a:p>
            <a:pPr eaLnBrk="1" hangingPunct="1">
              <a:lnSpc>
                <a:spcPct val="80000"/>
              </a:lnSpc>
            </a:pPr>
            <a:r>
              <a:rPr lang="ru-RU" sz="2800" b="1" smtClean="0"/>
              <a:t>Оборудование:</a:t>
            </a:r>
            <a:r>
              <a:rPr lang="ru-RU" sz="2800" smtClean="0"/>
              <a:t> 4 кусочка хлеба, стеклянная банка с крышкой, целлофановый пакет, холодильник, вода, фотоаппарат.</a:t>
            </a:r>
          </a:p>
          <a:p>
            <a:pPr eaLnBrk="1" hangingPunct="1">
              <a:lnSpc>
                <a:spcPct val="80000"/>
              </a:lnSpc>
            </a:pPr>
            <a:r>
              <a:rPr lang="ru-RU" sz="2800" b="1" smtClean="0"/>
              <a:t>Описание:</a:t>
            </a:r>
            <a:r>
              <a:rPr lang="ru-RU" sz="2800" smtClean="0"/>
              <a:t> я взял 4 кусочка белого хлеба. Первый – положил на тарелку, поставил на полку на кухне (температура воздуха +24). Второй – поместил в пакет и тоже разместил на полке, третий – положил в холодильник (температура +10 градусов), четвертый - намочил чуть-чуть водой и положил в  банку с закрытой крышкой, в теплое место (+28 градусов).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08" name="Rectangle 4"/>
          <p:cNvSpPr>
            <a:spLocks noGrp="1" noChangeArrowheads="1"/>
          </p:cNvSpPr>
          <p:nvPr>
            <p:ph type="title" sz="quarter"/>
          </p:nvPr>
        </p:nvSpPr>
        <p:spPr>
          <a:xfrm>
            <a:off x="442913" y="103188"/>
            <a:ext cx="8243887" cy="588962"/>
          </a:xfrm>
        </p:spPr>
        <p:txBody>
          <a:bodyPr/>
          <a:lstStyle/>
          <a:p>
            <a:pPr eaLnBrk="1" hangingPunct="1">
              <a:defRPr/>
            </a:pPr>
            <a:r>
              <a:rPr lang="ru-RU" sz="3600" smtClean="0">
                <a:solidFill>
                  <a:srgbClr val="339966"/>
                </a:solidFill>
              </a:rPr>
              <a:t>первый день</a:t>
            </a:r>
          </a:p>
        </p:txBody>
      </p:sp>
      <p:pic>
        <p:nvPicPr>
          <p:cNvPr id="17411" name="Picture 9" descr="P1030089"/>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79488" y="908050"/>
            <a:ext cx="3305175" cy="2478088"/>
          </a:xfrm>
        </p:spPr>
      </p:pic>
      <p:pic>
        <p:nvPicPr>
          <p:cNvPr id="17412" name="Picture 10" descr="P103009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16463" y="908050"/>
            <a:ext cx="3308350" cy="2481263"/>
          </a:xfrm>
        </p:spPr>
      </p:pic>
      <p:pic>
        <p:nvPicPr>
          <p:cNvPr id="17413" name="Picture 11" descr="P1030097"/>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908050" y="4003675"/>
            <a:ext cx="3303588" cy="2478088"/>
          </a:xfrm>
        </p:spPr>
      </p:pic>
      <p:pic>
        <p:nvPicPr>
          <p:cNvPr id="17414" name="Picture 12" descr="P1030107"/>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787900" y="3951288"/>
            <a:ext cx="3309938" cy="24828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4" name="Rectangle 2"/>
          <p:cNvSpPr>
            <a:spLocks noGrp="1" noChangeArrowheads="1"/>
          </p:cNvSpPr>
          <p:nvPr>
            <p:ph type="title" sz="quarter"/>
          </p:nvPr>
        </p:nvSpPr>
        <p:spPr>
          <a:xfrm>
            <a:off x="0" y="103188"/>
            <a:ext cx="9144000" cy="877887"/>
          </a:xfrm>
        </p:spPr>
        <p:txBody>
          <a:bodyPr/>
          <a:lstStyle/>
          <a:p>
            <a:pPr eaLnBrk="1" hangingPunct="1">
              <a:defRPr/>
            </a:pPr>
            <a:r>
              <a:rPr lang="ru-RU" sz="2800" smtClean="0">
                <a:solidFill>
                  <a:srgbClr val="339966"/>
                </a:solidFill>
              </a:rPr>
              <a:t>пятый день- первые изменения у влажного кусочка хлеба из банки</a:t>
            </a:r>
          </a:p>
        </p:txBody>
      </p:sp>
      <p:pic>
        <p:nvPicPr>
          <p:cNvPr id="18435" name="Picture 14" descr="P1030140"/>
          <p:cNvPicPr>
            <a:picLocks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323850" y="1196975"/>
            <a:ext cx="8569325" cy="54387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4" name="Rectangle 4"/>
          <p:cNvSpPr>
            <a:spLocks noGrp="1" noChangeArrowheads="1"/>
          </p:cNvSpPr>
          <p:nvPr>
            <p:ph type="title"/>
          </p:nvPr>
        </p:nvSpPr>
        <p:spPr>
          <a:xfrm>
            <a:off x="0" y="103188"/>
            <a:ext cx="9144000" cy="3325812"/>
          </a:xfrm>
        </p:spPr>
        <p:txBody>
          <a:bodyPr/>
          <a:lstStyle/>
          <a:p>
            <a:pPr eaLnBrk="1" hangingPunct="1">
              <a:defRPr/>
            </a:pPr>
            <a:r>
              <a:rPr lang="ru-RU" sz="3600" smtClean="0">
                <a:solidFill>
                  <a:srgbClr val="339966"/>
                </a:solidFill>
              </a:rPr>
              <a:t>седьмой день</a:t>
            </a:r>
            <a:br>
              <a:rPr lang="ru-RU" sz="3600" smtClean="0">
                <a:solidFill>
                  <a:srgbClr val="339966"/>
                </a:solidFill>
              </a:rPr>
            </a:br>
            <a:r>
              <a:rPr lang="ru-RU" sz="2800" smtClean="0">
                <a:solidFill>
                  <a:srgbClr val="339966"/>
                </a:solidFill>
              </a:rPr>
              <a:t>первые изменения у кусочка хлеба из пакета, образцы в холодильнике и на полке высохли без изменений</a:t>
            </a:r>
            <a:br>
              <a:rPr lang="ru-RU" sz="2800" smtClean="0">
                <a:solidFill>
                  <a:srgbClr val="339966"/>
                </a:solidFill>
              </a:rPr>
            </a:br>
            <a:r>
              <a:rPr lang="ru-RU" sz="2800" smtClean="0">
                <a:solidFill>
                  <a:srgbClr val="339966"/>
                </a:solidFill>
              </a:rPr>
              <a:t>плесень в банке чувствует себя хорошо и разрастается</a:t>
            </a:r>
            <a:br>
              <a:rPr lang="ru-RU" sz="2800" smtClean="0">
                <a:solidFill>
                  <a:srgbClr val="339966"/>
                </a:solidFill>
              </a:rPr>
            </a:br>
            <a:r>
              <a:rPr lang="ru-RU" sz="2800" smtClean="0">
                <a:solidFill>
                  <a:srgbClr val="339966"/>
                </a:solidFill>
              </a:rPr>
              <a:t/>
            </a:r>
            <a:br>
              <a:rPr lang="ru-RU" sz="2800" smtClean="0">
                <a:solidFill>
                  <a:srgbClr val="339966"/>
                </a:solidFill>
              </a:rPr>
            </a:br>
            <a:r>
              <a:rPr lang="ru-RU" sz="2800" smtClean="0">
                <a:solidFill>
                  <a:srgbClr val="339966"/>
                </a:solidFill>
              </a:rPr>
              <a:t>пакет                         банка</a:t>
            </a:r>
          </a:p>
        </p:txBody>
      </p:sp>
      <p:pic>
        <p:nvPicPr>
          <p:cNvPr id="19459" name="Picture 7" descr="P1030167"/>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3644900"/>
            <a:ext cx="4038600" cy="3028950"/>
          </a:xfrm>
        </p:spPr>
      </p:pic>
      <p:pic>
        <p:nvPicPr>
          <p:cNvPr id="19460" name="Picture 8" descr="P103016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3644900"/>
            <a:ext cx="4038600" cy="30289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0" y="103188"/>
            <a:ext cx="9144000" cy="3325812"/>
          </a:xfrm>
        </p:spPr>
        <p:txBody>
          <a:bodyPr/>
          <a:lstStyle/>
          <a:p>
            <a:pPr eaLnBrk="1" hangingPunct="1">
              <a:defRPr/>
            </a:pPr>
            <a:r>
              <a:rPr lang="ru-RU" sz="3600" smtClean="0">
                <a:solidFill>
                  <a:srgbClr val="339966"/>
                </a:solidFill>
              </a:rPr>
              <a:t>девятый день</a:t>
            </a:r>
            <a:br>
              <a:rPr lang="ru-RU" sz="3600" smtClean="0">
                <a:solidFill>
                  <a:srgbClr val="339966"/>
                </a:solidFill>
              </a:rPr>
            </a:br>
            <a:r>
              <a:rPr lang="ru-RU" sz="2800" smtClean="0">
                <a:solidFill>
                  <a:srgbClr val="339966"/>
                </a:solidFill>
              </a:rPr>
              <a:t/>
            </a:r>
            <a:br>
              <a:rPr lang="ru-RU" sz="2800" smtClean="0">
                <a:solidFill>
                  <a:srgbClr val="339966"/>
                </a:solidFill>
              </a:rPr>
            </a:br>
            <a:r>
              <a:rPr lang="ru-RU" sz="2800" smtClean="0">
                <a:solidFill>
                  <a:srgbClr val="339966"/>
                </a:solidFill>
              </a:rPr>
              <a:t>плесень на хлебе в стеклянной банке и целлофановом пакете продолжала расти, появлялись всё новые и новые участки</a:t>
            </a:r>
            <a:br>
              <a:rPr lang="ru-RU" sz="2800" smtClean="0">
                <a:solidFill>
                  <a:srgbClr val="339966"/>
                </a:solidFill>
              </a:rPr>
            </a:br>
            <a:r>
              <a:rPr lang="ru-RU" sz="2800" smtClean="0">
                <a:solidFill>
                  <a:srgbClr val="339966"/>
                </a:solidFill>
              </a:rPr>
              <a:t/>
            </a:r>
            <a:br>
              <a:rPr lang="ru-RU" sz="2800" smtClean="0">
                <a:solidFill>
                  <a:srgbClr val="339966"/>
                </a:solidFill>
              </a:rPr>
            </a:br>
            <a:r>
              <a:rPr lang="ru-RU" sz="2800" smtClean="0">
                <a:solidFill>
                  <a:srgbClr val="339966"/>
                </a:solidFill>
              </a:rPr>
              <a:t/>
            </a:r>
            <a:br>
              <a:rPr lang="ru-RU" sz="2800" smtClean="0">
                <a:solidFill>
                  <a:srgbClr val="339966"/>
                </a:solidFill>
              </a:rPr>
            </a:br>
            <a:r>
              <a:rPr lang="ru-RU" sz="2800" smtClean="0">
                <a:solidFill>
                  <a:srgbClr val="339966"/>
                </a:solidFill>
              </a:rPr>
              <a:t>пакет                         банка</a:t>
            </a:r>
          </a:p>
        </p:txBody>
      </p:sp>
      <p:pic>
        <p:nvPicPr>
          <p:cNvPr id="20483" name="Picture 7" descr="P1030197"/>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3573463"/>
            <a:ext cx="4038600" cy="3028950"/>
          </a:xfrm>
        </p:spPr>
      </p:pic>
      <p:pic>
        <p:nvPicPr>
          <p:cNvPr id="20484" name="Picture 8" descr="P103020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3573463"/>
            <a:ext cx="4038600" cy="30289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442913" y="103188"/>
            <a:ext cx="8243887" cy="661987"/>
          </a:xfrm>
        </p:spPr>
        <p:txBody>
          <a:bodyPr/>
          <a:lstStyle/>
          <a:p>
            <a:pPr eaLnBrk="1" hangingPunct="1">
              <a:defRPr/>
            </a:pPr>
            <a:r>
              <a:rPr lang="ru-RU" sz="4000" smtClean="0">
                <a:solidFill>
                  <a:srgbClr val="339966"/>
                </a:solidFill>
              </a:rPr>
              <a:t>Вывод</a:t>
            </a:r>
          </a:p>
        </p:txBody>
      </p:sp>
      <p:sp>
        <p:nvSpPr>
          <p:cNvPr id="21507" name="Rectangle 3"/>
          <p:cNvSpPr>
            <a:spLocks noGrp="1" noChangeArrowheads="1"/>
          </p:cNvSpPr>
          <p:nvPr>
            <p:ph type="body" idx="1"/>
          </p:nvPr>
        </p:nvSpPr>
        <p:spPr>
          <a:xfrm>
            <a:off x="250825" y="765175"/>
            <a:ext cx="8713788" cy="5903913"/>
          </a:xfrm>
        </p:spPr>
        <p:txBody>
          <a:bodyPr/>
          <a:lstStyle/>
          <a:p>
            <a:pPr eaLnBrk="1" hangingPunct="1"/>
            <a:r>
              <a:rPr lang="ru-RU" sz="2800" smtClean="0"/>
              <a:t>из данного эксперимента следует, что главным условием появления и роста плесени является влажность, повышенная температура воздуха и плохой воздухообмен. Чем выше температура, тем появление и развитие  происходит быстрее.</a:t>
            </a:r>
          </a:p>
          <a:p>
            <a:pPr eaLnBrk="1" hangingPunct="1"/>
            <a:r>
              <a:rPr lang="ru-RU" sz="2800" smtClean="0"/>
              <a:t>Выходит, сухость воздуха и чистота являются главными препятствиями развития плесени. </a:t>
            </a:r>
          </a:p>
          <a:p>
            <a:pPr eaLnBrk="1" hangingPunct="1"/>
            <a:r>
              <a:rPr lang="ru-RU" sz="2800" smtClean="0"/>
              <a:t>Теперь мне более понятна цель уборки квартиры и почему мама за этим так следит и призывает нас к этому.</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442913" y="103188"/>
            <a:ext cx="8243887" cy="1165225"/>
          </a:xfrm>
        </p:spPr>
        <p:txBody>
          <a:bodyPr/>
          <a:lstStyle/>
          <a:p>
            <a:pPr eaLnBrk="1" hangingPunct="1">
              <a:defRPr/>
            </a:pPr>
            <a:r>
              <a:rPr lang="ru-RU" sz="4000" smtClean="0">
                <a:solidFill>
                  <a:srgbClr val="339966"/>
                </a:solidFill>
              </a:rPr>
              <a:t>Отрицательная роль плесени в жизни человека</a:t>
            </a:r>
          </a:p>
        </p:txBody>
      </p:sp>
      <p:sp>
        <p:nvSpPr>
          <p:cNvPr id="22531" name="Rectangle 3"/>
          <p:cNvSpPr>
            <a:spLocks noGrp="1" noChangeArrowheads="1"/>
          </p:cNvSpPr>
          <p:nvPr>
            <p:ph type="body" idx="1"/>
          </p:nvPr>
        </p:nvSpPr>
        <p:spPr>
          <a:xfrm>
            <a:off x="179388" y="1700213"/>
            <a:ext cx="8785225" cy="4968875"/>
          </a:xfrm>
        </p:spPr>
        <p:txBody>
          <a:bodyPr/>
          <a:lstStyle/>
          <a:p>
            <a:pPr marL="609600" indent="-609600" eaLnBrk="1" hangingPunct="1">
              <a:lnSpc>
                <a:spcPct val="80000"/>
              </a:lnSpc>
            </a:pPr>
            <a:r>
              <a:rPr lang="ru-RU" sz="2800" smtClean="0"/>
              <a:t>пищевые отравления. Нельзя принимать в пищу продукты, поражённые плесенью. Ведь растущая плесень берет из субстрата питательные вещества, а в него отдаёт продукты своей жизнедеятельности – грибные яды.</a:t>
            </a:r>
          </a:p>
          <a:p>
            <a:pPr marL="609600" indent="-609600" eaLnBrk="1" hangingPunct="1">
              <a:lnSpc>
                <a:spcPct val="80000"/>
              </a:lnSpc>
            </a:pPr>
            <a:r>
              <a:rPr lang="ru-RU" sz="2800" smtClean="0"/>
              <a:t>вызываемые грибами аллергии – бронхиальная астма, аллергический ринит, бронхит, отит, диатез у детей.</a:t>
            </a:r>
          </a:p>
          <a:p>
            <a:pPr marL="609600" indent="-609600" eaLnBrk="1" hangingPunct="1">
              <a:lnSpc>
                <a:spcPct val="80000"/>
              </a:lnSpc>
            </a:pPr>
            <a:r>
              <a:rPr lang="ru-RU" sz="2800" smtClean="0"/>
              <a:t>грибковые заболевания (микозы) кожи</a:t>
            </a:r>
          </a:p>
          <a:p>
            <a:pPr marL="609600" indent="-609600" eaLnBrk="1" hangingPunct="1">
              <a:lnSpc>
                <a:spcPct val="80000"/>
              </a:lnSpc>
            </a:pPr>
            <a:r>
              <a:rPr lang="ru-RU" sz="2800" smtClean="0"/>
              <a:t>плесень портит дерево, пластмассу, металл и даже стекло</a:t>
            </a:r>
          </a:p>
          <a:p>
            <a:pPr marL="609600" indent="-609600" eaLnBrk="1" hangingPunct="1">
              <a:lnSpc>
                <a:spcPct val="80000"/>
              </a:lnSpc>
              <a:buFontTx/>
              <a:buNone/>
            </a:pPr>
            <a:endParaRPr lang="ru-RU"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descr="P102092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188913"/>
            <a:ext cx="8545513" cy="640873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179388" y="103188"/>
            <a:ext cx="8785225" cy="733425"/>
          </a:xfrm>
        </p:spPr>
        <p:txBody>
          <a:bodyPr/>
          <a:lstStyle/>
          <a:p>
            <a:pPr eaLnBrk="1" hangingPunct="1">
              <a:defRPr/>
            </a:pPr>
            <a:r>
              <a:rPr lang="ru-RU" sz="4000" smtClean="0">
                <a:solidFill>
                  <a:srgbClr val="339966"/>
                </a:solidFill>
              </a:rPr>
              <a:t/>
            </a:r>
            <a:br>
              <a:rPr lang="ru-RU" sz="4000" smtClean="0">
                <a:solidFill>
                  <a:srgbClr val="339966"/>
                </a:solidFill>
              </a:rPr>
            </a:br>
            <a:r>
              <a:rPr lang="ru-RU" sz="4000" smtClean="0">
                <a:solidFill>
                  <a:srgbClr val="339966"/>
                </a:solidFill>
              </a:rPr>
              <a:t>Жизнь без грибов невозможна</a:t>
            </a:r>
          </a:p>
        </p:txBody>
      </p:sp>
      <p:sp>
        <p:nvSpPr>
          <p:cNvPr id="23555" name="Rectangle 3"/>
          <p:cNvSpPr>
            <a:spLocks noGrp="1" noChangeArrowheads="1"/>
          </p:cNvSpPr>
          <p:nvPr>
            <p:ph type="body" idx="1"/>
          </p:nvPr>
        </p:nvSpPr>
        <p:spPr>
          <a:xfrm>
            <a:off x="179388" y="1844675"/>
            <a:ext cx="8785225" cy="4464050"/>
          </a:xfrm>
        </p:spPr>
        <p:txBody>
          <a:bodyPr/>
          <a:lstStyle/>
          <a:p>
            <a:pPr eaLnBrk="1" hangingPunct="1"/>
            <a:r>
              <a:rPr lang="ru-RU" sz="2800" smtClean="0"/>
              <a:t>открытие антибиотика пенициллина (1928г. Александр Флеминг)</a:t>
            </a:r>
          </a:p>
          <a:p>
            <a:pPr eaLnBrk="1" hangingPunct="1"/>
            <a:r>
              <a:rPr lang="ru-RU" sz="2800" smtClean="0"/>
              <a:t>при помощи дрожжей производят вина, пиво, хлеб, квасят капусту, солят огурцы, делают колбасы</a:t>
            </a:r>
          </a:p>
          <a:p>
            <a:pPr eaLnBrk="1" hangingPunct="1"/>
            <a:r>
              <a:rPr lang="ru-RU" sz="2800" smtClean="0"/>
              <a:t>грибы питаются органическими веществами  отмерших организмов и растительными остатками, опавшими листьями, то есть являются, разрушителями</a:t>
            </a:r>
            <a:endParaRPr lang="ru-R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442913" y="103188"/>
            <a:ext cx="8243887" cy="804862"/>
          </a:xfrm>
        </p:spPr>
        <p:txBody>
          <a:bodyPr/>
          <a:lstStyle/>
          <a:p>
            <a:pPr eaLnBrk="1" hangingPunct="1">
              <a:defRPr/>
            </a:pPr>
            <a:r>
              <a:rPr lang="ru-RU" sz="4000" smtClean="0">
                <a:solidFill>
                  <a:srgbClr val="339966"/>
                </a:solidFill>
              </a:rPr>
              <a:t>Заключение.</a:t>
            </a:r>
          </a:p>
        </p:txBody>
      </p:sp>
      <p:sp>
        <p:nvSpPr>
          <p:cNvPr id="24579" name="Rectangle 3"/>
          <p:cNvSpPr>
            <a:spLocks noGrp="1" noChangeArrowheads="1"/>
          </p:cNvSpPr>
          <p:nvPr>
            <p:ph type="body" idx="1"/>
          </p:nvPr>
        </p:nvSpPr>
        <p:spPr>
          <a:xfrm>
            <a:off x="457200" y="981075"/>
            <a:ext cx="8229600" cy="5616575"/>
          </a:xfrm>
        </p:spPr>
        <p:txBody>
          <a:bodyPr/>
          <a:lstStyle/>
          <a:p>
            <a:pPr marL="609600" indent="-609600" eaLnBrk="1" hangingPunct="1">
              <a:lnSpc>
                <a:spcPct val="90000"/>
              </a:lnSpc>
              <a:buFontTx/>
              <a:buNone/>
            </a:pPr>
            <a:r>
              <a:rPr lang="ru-RU" sz="2800" b="1" smtClean="0"/>
              <a:t>Благодаря своей работе я сделал выводы</a:t>
            </a:r>
            <a:r>
              <a:rPr lang="ru-RU" sz="2800" smtClean="0"/>
              <a:t>:</a:t>
            </a:r>
          </a:p>
          <a:p>
            <a:pPr marL="609600" indent="-609600" eaLnBrk="1" hangingPunct="1">
              <a:lnSpc>
                <a:spcPct val="90000"/>
              </a:lnSpc>
            </a:pPr>
            <a:r>
              <a:rPr lang="ru-RU" sz="2800" smtClean="0"/>
              <a:t>нужно регулярно делать влажную уборку.</a:t>
            </a:r>
          </a:p>
          <a:p>
            <a:pPr marL="609600" indent="-609600" eaLnBrk="1" hangingPunct="1">
              <a:lnSpc>
                <a:spcPct val="90000"/>
              </a:lnSpc>
            </a:pPr>
            <a:r>
              <a:rPr lang="ru-RU" sz="2800" smtClean="0"/>
              <a:t>проветривать комнату.</a:t>
            </a:r>
          </a:p>
          <a:p>
            <a:pPr marL="609600" indent="-609600" eaLnBrk="1" hangingPunct="1">
              <a:lnSpc>
                <a:spcPct val="90000"/>
              </a:lnSpc>
            </a:pPr>
            <a:r>
              <a:rPr lang="ru-RU" sz="2800" smtClean="0"/>
              <a:t>нельзя принимать в пищу повреждённые плесенью продукты.</a:t>
            </a:r>
          </a:p>
          <a:p>
            <a:pPr marL="609600" indent="-609600" eaLnBrk="1" hangingPunct="1">
              <a:lnSpc>
                <a:spcPct val="90000"/>
              </a:lnSpc>
              <a:buFontTx/>
              <a:buNone/>
            </a:pPr>
            <a:r>
              <a:rPr lang="ru-RU" sz="2800" b="1" smtClean="0"/>
              <a:t>И узнал:</a:t>
            </a:r>
          </a:p>
          <a:p>
            <a:pPr marL="609600" indent="-609600" eaLnBrk="1" hangingPunct="1">
              <a:lnSpc>
                <a:spcPct val="90000"/>
              </a:lnSpc>
            </a:pPr>
            <a:r>
              <a:rPr lang="ru-RU" sz="2800" smtClean="0"/>
              <a:t>плесень является живым организмом.</a:t>
            </a:r>
          </a:p>
          <a:p>
            <a:pPr marL="609600" indent="-609600" eaLnBrk="1" hangingPunct="1">
              <a:lnSpc>
                <a:spcPct val="90000"/>
              </a:lnSpc>
            </a:pPr>
            <a:r>
              <a:rPr lang="ru-RU" sz="2800" smtClean="0"/>
              <a:t>плесень относится к царству грибов.</a:t>
            </a:r>
          </a:p>
          <a:p>
            <a:pPr marL="609600" indent="-609600" eaLnBrk="1" hangingPunct="1">
              <a:lnSpc>
                <a:spcPct val="90000"/>
              </a:lnSpc>
            </a:pPr>
            <a:r>
              <a:rPr lang="ru-RU" sz="2800" smtClean="0"/>
              <a:t>изучил строение плесени и выяснил, какие условия нужны для её роста.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628775"/>
          </a:xfrm>
        </p:spPr>
        <p:txBody>
          <a:bodyPr/>
          <a:lstStyle/>
          <a:p>
            <a:pPr eaLnBrk="1" hangingPunct="1">
              <a:defRPr/>
            </a:pPr>
            <a:r>
              <a:rPr lang="ru-RU" sz="4000" smtClean="0">
                <a:solidFill>
                  <a:srgbClr val="339966"/>
                </a:solidFill>
              </a:rPr>
              <a:t>Плесень- опасная или добрая соседка?</a:t>
            </a:r>
          </a:p>
        </p:txBody>
      </p:sp>
      <p:sp>
        <p:nvSpPr>
          <p:cNvPr id="5123" name="Rectangle 5"/>
          <p:cNvSpPr>
            <a:spLocks noGrp="1" noChangeArrowheads="1"/>
          </p:cNvSpPr>
          <p:nvPr>
            <p:ph type="subTitle" idx="1"/>
          </p:nvPr>
        </p:nvSpPr>
        <p:spPr>
          <a:xfrm>
            <a:off x="179388" y="2060575"/>
            <a:ext cx="8964612" cy="4608513"/>
          </a:xfrm>
        </p:spPr>
        <p:txBody>
          <a:bodyPr/>
          <a:lstStyle/>
          <a:p>
            <a:pPr algn="l" eaLnBrk="1" hangingPunct="1">
              <a:lnSpc>
                <a:spcPct val="90000"/>
              </a:lnSpc>
            </a:pPr>
            <a:r>
              <a:rPr lang="ru-RU" sz="2800" smtClean="0">
                <a:effectLst/>
              </a:rPr>
              <a:t>Цель работы: </a:t>
            </a:r>
          </a:p>
          <a:p>
            <a:pPr algn="l" eaLnBrk="1" hangingPunct="1">
              <a:lnSpc>
                <a:spcPct val="90000"/>
              </a:lnSpc>
              <a:buFontTx/>
              <a:buChar char="•"/>
            </a:pPr>
            <a:r>
              <a:rPr lang="ru-RU" sz="2800" b="0" smtClean="0">
                <a:effectLst/>
              </a:rPr>
              <a:t>выяснить какое место плесень занимает в мире живых организмов, какими свойствами обладает</a:t>
            </a:r>
          </a:p>
          <a:p>
            <a:pPr algn="l" eaLnBrk="1" hangingPunct="1">
              <a:lnSpc>
                <a:spcPct val="90000"/>
              </a:lnSpc>
            </a:pPr>
            <a:r>
              <a:rPr lang="ru-RU" sz="2800" smtClean="0">
                <a:effectLst/>
              </a:rPr>
              <a:t>Задачи:</a:t>
            </a:r>
          </a:p>
          <a:p>
            <a:pPr algn="l" eaLnBrk="1" hangingPunct="1">
              <a:lnSpc>
                <a:spcPct val="90000"/>
              </a:lnSpc>
              <a:buFontTx/>
              <a:buChar char="•"/>
            </a:pPr>
            <a:r>
              <a:rPr lang="ru-RU" sz="2800" b="0" smtClean="0">
                <a:effectLst/>
              </a:rPr>
              <a:t>изучить строение плесени</a:t>
            </a:r>
          </a:p>
          <a:p>
            <a:pPr algn="l" eaLnBrk="1" hangingPunct="1">
              <a:lnSpc>
                <a:spcPct val="90000"/>
              </a:lnSpc>
              <a:buFontTx/>
              <a:buChar char="•"/>
            </a:pPr>
            <a:r>
              <a:rPr lang="ru-RU" sz="2800" b="0" smtClean="0">
                <a:effectLst/>
              </a:rPr>
              <a:t>изучить особенности развития и размножения</a:t>
            </a:r>
          </a:p>
          <a:p>
            <a:pPr algn="l" eaLnBrk="1" hangingPunct="1">
              <a:lnSpc>
                <a:spcPct val="90000"/>
              </a:lnSpc>
              <a:buFontTx/>
              <a:buChar char="•"/>
            </a:pPr>
            <a:r>
              <a:rPr lang="ru-RU" sz="2800" b="0" smtClean="0">
                <a:effectLst/>
              </a:rPr>
              <a:t>выяснить и изучить её влияние на окружающий мир и человека</a:t>
            </a:r>
            <a:r>
              <a:rPr lang="ru-RU" sz="1800" b="0" smtClean="0">
                <a:effectLst/>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79388" y="0"/>
            <a:ext cx="8964612" cy="6669088"/>
          </a:xfrm>
        </p:spPr>
        <p:txBody>
          <a:bodyPr/>
          <a:lstStyle/>
          <a:p>
            <a:pPr eaLnBrk="1" hangingPunct="1">
              <a:buFontTx/>
              <a:buNone/>
            </a:pPr>
            <a:r>
              <a:rPr lang="ru-RU" sz="2700" b="1" smtClean="0"/>
              <a:t>Гипотезы:</a:t>
            </a:r>
          </a:p>
          <a:p>
            <a:pPr eaLnBrk="1" hangingPunct="1"/>
            <a:r>
              <a:rPr lang="ru-RU" sz="2700" smtClean="0"/>
              <a:t>является ли плесень живым организмом?</a:t>
            </a:r>
          </a:p>
          <a:p>
            <a:pPr eaLnBrk="1" hangingPunct="1"/>
            <a:r>
              <a:rPr lang="ru-RU" sz="2700" smtClean="0"/>
              <a:t>плесень- относится к царству грибов. Значит, у них есть что- то общее?</a:t>
            </a:r>
          </a:p>
          <a:p>
            <a:pPr eaLnBrk="1" hangingPunct="1"/>
            <a:r>
              <a:rPr lang="ru-RU" sz="2700" smtClean="0"/>
              <a:t>для роста плесени нужны определенные условия</a:t>
            </a:r>
          </a:p>
          <a:p>
            <a:pPr eaLnBrk="1" hangingPunct="1"/>
            <a:r>
              <a:rPr lang="ru-RU" sz="2700" smtClean="0"/>
              <a:t>плесень играет определенную роль в жизни человека и сопровождает нас повсюду, опасная или добрая она соседка</a:t>
            </a:r>
          </a:p>
          <a:p>
            <a:pPr eaLnBrk="1" hangingPunct="1">
              <a:buFontTx/>
              <a:buNone/>
            </a:pPr>
            <a:r>
              <a:rPr lang="ru-RU" sz="2700" b="1" smtClean="0"/>
              <a:t>Методы исследования:</a:t>
            </a:r>
          </a:p>
          <a:p>
            <a:pPr eaLnBrk="1" hangingPunct="1"/>
            <a:r>
              <a:rPr lang="ru-RU" sz="2700" smtClean="0"/>
              <a:t>изучение научно-познавательной литературы</a:t>
            </a:r>
          </a:p>
          <a:p>
            <a:pPr eaLnBrk="1" hangingPunct="1"/>
            <a:r>
              <a:rPr lang="ru-RU" sz="2700" smtClean="0"/>
              <a:t>опытно- лабораторное исследование с целью изучения строения плесени</a:t>
            </a:r>
          </a:p>
          <a:p>
            <a:pPr eaLnBrk="1" hangingPunct="1"/>
            <a:r>
              <a:rPr lang="ru-RU" sz="2700" smtClean="0"/>
              <a:t>эксперимент с целью определения условий образования и роста  плесени</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3"/>
          <p:cNvSpPr>
            <a:spLocks noGrp="1" noChangeArrowheads="1"/>
          </p:cNvSpPr>
          <p:nvPr>
            <p:ph type="title" sz="quarter"/>
          </p:nvPr>
        </p:nvSpPr>
        <p:spPr/>
        <p:txBody>
          <a:bodyPr/>
          <a:lstStyle/>
          <a:p>
            <a:pPr eaLnBrk="1" hangingPunct="1"/>
            <a:r>
              <a:rPr lang="ru-RU" sz="2800" smtClean="0">
                <a:solidFill>
                  <a:srgbClr val="339966"/>
                </a:solidFill>
                <a:effectLst/>
              </a:rPr>
              <a:t>Опыт №1</a:t>
            </a:r>
            <a:br>
              <a:rPr lang="ru-RU" sz="2800" smtClean="0">
                <a:solidFill>
                  <a:srgbClr val="339966"/>
                </a:solidFill>
                <a:effectLst/>
              </a:rPr>
            </a:br>
            <a:r>
              <a:rPr lang="ru-RU" sz="2800" smtClean="0">
                <a:solidFill>
                  <a:srgbClr val="339966"/>
                </a:solidFill>
                <a:effectLst/>
              </a:rPr>
              <a:t>цель опыта: выяснить, является ли плесень живым организмом</a:t>
            </a:r>
          </a:p>
        </p:txBody>
      </p:sp>
      <p:pic>
        <p:nvPicPr>
          <p:cNvPr id="7171" name="Picture 18" descr="P103008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38225" y="1600200"/>
            <a:ext cx="2870200" cy="2149475"/>
          </a:xfrm>
        </p:spPr>
      </p:pic>
      <p:pic>
        <p:nvPicPr>
          <p:cNvPr id="7172" name="Picture 19" descr="P1030117"/>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35575" y="1600200"/>
            <a:ext cx="2868613" cy="2149475"/>
          </a:xfrm>
        </p:spPr>
      </p:pic>
      <p:pic>
        <p:nvPicPr>
          <p:cNvPr id="7173" name="Picture 20" descr="P103012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38225" y="3900488"/>
            <a:ext cx="2870200" cy="2155825"/>
          </a:xfrm>
        </p:spPr>
      </p:pic>
      <p:pic>
        <p:nvPicPr>
          <p:cNvPr id="7174" name="Picture 21" descr="P1030138"/>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235575" y="3900488"/>
            <a:ext cx="2870200" cy="2155825"/>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ru-RU" sz="4000" smtClean="0">
                <a:solidFill>
                  <a:srgbClr val="339966"/>
                </a:solidFill>
              </a:rPr>
              <a:t>Вывод</a:t>
            </a:r>
          </a:p>
        </p:txBody>
      </p:sp>
      <p:sp>
        <p:nvSpPr>
          <p:cNvPr id="8195" name="Rectangle 3"/>
          <p:cNvSpPr>
            <a:spLocks noGrp="1" noChangeArrowheads="1"/>
          </p:cNvSpPr>
          <p:nvPr>
            <p:ph type="body" idx="1"/>
          </p:nvPr>
        </p:nvSpPr>
        <p:spPr>
          <a:xfrm>
            <a:off x="457200" y="2636838"/>
            <a:ext cx="8229600" cy="3419475"/>
          </a:xfrm>
        </p:spPr>
        <p:txBody>
          <a:bodyPr/>
          <a:lstStyle/>
          <a:p>
            <a:pPr algn="ctr" eaLnBrk="1" hangingPunct="1">
              <a:buFontTx/>
              <a:buNone/>
            </a:pPr>
            <a:r>
              <a:rPr lang="ru-RU" smtClean="0"/>
              <a:t>Плесень растет! </a:t>
            </a:r>
          </a:p>
          <a:p>
            <a:pPr algn="ctr" eaLnBrk="1" hangingPunct="1">
              <a:buFontTx/>
              <a:buNone/>
            </a:pPr>
            <a:r>
              <a:rPr lang="ru-RU" smtClean="0"/>
              <a:t>Значит- это живой организм!</a:t>
            </a:r>
          </a:p>
          <a:p>
            <a:pPr algn="ctr" eaLnBrk="1" hangingPunct="1">
              <a:buFontTx/>
              <a:buNone/>
            </a:pPr>
            <a:r>
              <a:rPr lang="ru-RU" smtClean="0"/>
              <a:t>Что и требовалось доказать!</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3411" name="Group 131"/>
          <p:cNvGraphicFramePr>
            <a:graphicFrameLocks noGrp="1"/>
          </p:cNvGraphicFramePr>
          <p:nvPr>
            <p:ph idx="1"/>
          </p:nvPr>
        </p:nvGraphicFramePr>
        <p:xfrm>
          <a:off x="107950" y="115888"/>
          <a:ext cx="8856663" cy="6523038"/>
        </p:xfrm>
        <a:graphic>
          <a:graphicData uri="http://schemas.openxmlformats.org/drawingml/2006/table">
            <a:tbl>
              <a:tblPr/>
              <a:tblGrid>
                <a:gridCol w="1079500"/>
                <a:gridCol w="2562225"/>
                <a:gridCol w="1644650"/>
                <a:gridCol w="1646238"/>
                <a:gridCol w="1924050"/>
              </a:tblGrid>
              <a:tr h="3657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признак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растения</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животные</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бактерии</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грибы</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91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питание</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фотосинтез – процесс усвоения солнечной энергии, служащий для питания растений. Питательные вещества образуются в теле самих растений. Крахмал, белки, жиры, вырабатываются в клетках зеленых листьев.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питаются готовыми органическими веществами, заглатывая частицы пищи. Питаются растениями и животными.</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Питаются готовыми органическими веществами, всасывая их в растворённом виде всей поверхностью клетки.</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Питаются готовыми веществами. Не усваивают  крупные частицы, поэтому всасывают жидкие вещества через всю поверхность тела.</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размно-жение</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Половое -  семенами, спорами, опыление. Неполовое - ростками, луковицами.</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Половой путь. Неполовой путь – деление пополам.</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Деление клетки пополам</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rPr>
                        <a:t>Половое- спорами</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движе-ние</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Неподвижны. Не могут передвигаться с места на место.</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Не</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ограниченны в движении.</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Неподвижны. Передвигаются с помощью жгутиков.</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Неподвижны.</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5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900" b="0" i="0" u="none" strike="noStrike" cap="none" normalizeH="0" baseline="0" smtClean="0">
                          <a:ln>
                            <a:noFill/>
                          </a:ln>
                          <a:solidFill>
                            <a:schemeClr val="tx1"/>
                          </a:solidFill>
                          <a:effectLst/>
                          <a:latin typeface="Times New Roman" pitchFamily="18" charset="0"/>
                        </a:rPr>
                        <a:t>рост</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900" b="0" i="0" u="none" strike="noStrike" cap="none" normalizeH="0" baseline="0" smtClean="0">
                          <a:ln>
                            <a:noFill/>
                          </a:ln>
                          <a:solidFill>
                            <a:schemeClr val="tx1"/>
                          </a:solidFill>
                          <a:effectLst/>
                          <a:latin typeface="Times New Roman" pitchFamily="18" charset="0"/>
                        </a:rPr>
                        <a:t>Рост не ограничен</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900" b="0" i="0" u="none" strike="noStrike" cap="none" normalizeH="0" baseline="0" smtClean="0">
                          <a:ln>
                            <a:noFill/>
                          </a:ln>
                          <a:solidFill>
                            <a:schemeClr val="tx1"/>
                          </a:solidFill>
                          <a:effectLst/>
                          <a:latin typeface="Times New Roman" pitchFamily="18" charset="0"/>
                        </a:rPr>
                        <a:t>Рост не ограничен</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900" b="0" i="0" u="none" strike="noStrike" cap="none" normalizeH="0" baseline="0" smtClean="0">
                          <a:ln>
                            <a:noFill/>
                          </a:ln>
                          <a:solidFill>
                            <a:schemeClr val="tx1"/>
                          </a:solidFill>
                          <a:effectLst/>
                          <a:latin typeface="Times New Roman" pitchFamily="18" charset="0"/>
                        </a:rPr>
                        <a:t>Рост не ограничен</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900" b="0" i="0" u="none" strike="noStrike" cap="none" normalizeH="0" baseline="0" smtClean="0">
                          <a:ln>
                            <a:noFill/>
                          </a:ln>
                          <a:solidFill>
                            <a:schemeClr val="tx1"/>
                          </a:solidFill>
                          <a:effectLst/>
                          <a:latin typeface="Times New Roman" pitchFamily="18" charset="0"/>
                        </a:rPr>
                        <a:t>Рост не ограничен</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defRPr/>
            </a:pPr>
            <a:r>
              <a:rPr lang="ru-RU" sz="4000" smtClean="0">
                <a:solidFill>
                  <a:srgbClr val="339966"/>
                </a:solidFill>
              </a:rPr>
              <a:t>Вывод</a:t>
            </a:r>
          </a:p>
        </p:txBody>
      </p:sp>
      <p:sp>
        <p:nvSpPr>
          <p:cNvPr id="10243" name="Rectangle 3"/>
          <p:cNvSpPr>
            <a:spLocks noGrp="1" noChangeArrowheads="1"/>
          </p:cNvSpPr>
          <p:nvPr>
            <p:ph type="body" idx="1"/>
          </p:nvPr>
        </p:nvSpPr>
        <p:spPr>
          <a:xfrm>
            <a:off x="395288" y="1989138"/>
            <a:ext cx="8229600" cy="4572000"/>
          </a:xfrm>
        </p:spPr>
        <p:txBody>
          <a:bodyPr/>
          <a:lstStyle/>
          <a:p>
            <a:pPr algn="ctr" eaLnBrk="1" hangingPunct="1">
              <a:buFontTx/>
              <a:buNone/>
            </a:pPr>
            <a:r>
              <a:rPr lang="ru-RU" smtClean="0"/>
              <a:t>Плесень относится к царству грибов:</a:t>
            </a:r>
          </a:p>
          <a:p>
            <a:pPr eaLnBrk="1" hangingPunct="1"/>
            <a:r>
              <a:rPr lang="ru-RU" smtClean="0"/>
              <a:t>питается готовыми органическими веществами, всасывая их всей своей поверхностью</a:t>
            </a:r>
          </a:p>
          <a:p>
            <a:pPr eaLnBrk="1" hangingPunct="1"/>
            <a:r>
              <a:rPr lang="ru-RU" smtClean="0"/>
              <a:t>размножение половое- спорами</a:t>
            </a:r>
          </a:p>
          <a:p>
            <a:pPr eaLnBrk="1" hangingPunct="1"/>
            <a:r>
              <a:rPr lang="ru-RU" smtClean="0"/>
              <a:t>неподвижна</a:t>
            </a:r>
          </a:p>
          <a:p>
            <a:pPr eaLnBrk="1" hangingPunct="1"/>
            <a:r>
              <a:rPr lang="ru-RU" smtClean="0"/>
              <a:t>рост не ограничен </a:t>
            </a:r>
          </a:p>
          <a:p>
            <a:pPr eaLnBrk="1" hangingPunct="1"/>
            <a:endParaRPr lang="ru-RU"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5288" y="981075"/>
            <a:ext cx="8229600" cy="4456113"/>
          </a:xfrm>
        </p:spPr>
        <p:txBody>
          <a:bodyPr/>
          <a:lstStyle/>
          <a:p>
            <a:pPr eaLnBrk="1" hangingPunct="1"/>
            <a:r>
              <a:rPr lang="ru-RU" smtClean="0"/>
              <a:t>Плесень – простонародное название грибка. Бывает плесневым (растет на камне, бетоне, краске), грибком синевы (растет в клетчатке дерева), грибком гниения (бактериальная, белая, бурая), дрожжевым грибком.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Шары">
  <a:themeElements>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Шары">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538</TotalTime>
  <Words>796</Words>
  <Application>Microsoft Office PowerPoint</Application>
  <PresentationFormat>Экран (4:3)</PresentationFormat>
  <Paragraphs>102</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Verdana</vt:lpstr>
      <vt:lpstr>Arial</vt:lpstr>
      <vt:lpstr>Times New Roman</vt:lpstr>
      <vt:lpstr>Шары</vt:lpstr>
      <vt:lpstr>Презентация PowerPoint</vt:lpstr>
      <vt:lpstr>Презентация PowerPoint</vt:lpstr>
      <vt:lpstr>Плесень- опасная или добрая соседка?</vt:lpstr>
      <vt:lpstr>Презентация PowerPoint</vt:lpstr>
      <vt:lpstr>Опыт №1 цель опыта: выяснить, является ли плесень живым организмом</vt:lpstr>
      <vt:lpstr>Вывод</vt:lpstr>
      <vt:lpstr>Презентация PowerPoint</vt:lpstr>
      <vt:lpstr>Вывод</vt:lpstr>
      <vt:lpstr>Презентация PowerPoint</vt:lpstr>
      <vt:lpstr>Опыт №2 </vt:lpstr>
      <vt:lpstr>Мукор, пеницилл, аспергилл – являются наиболее часто встречающимися видами плесени.</vt:lpstr>
      <vt:lpstr>Мукор (белая плесень) часто появляется на хлебе в виде пушистого налёта.</vt:lpstr>
      <vt:lpstr>Эксперимент</vt:lpstr>
      <vt:lpstr>первый день</vt:lpstr>
      <vt:lpstr>пятый день- первые изменения у влажного кусочка хлеба из банки</vt:lpstr>
      <vt:lpstr>седьмой день первые изменения у кусочка хлеба из пакета, образцы в холодильнике и на полке высохли без изменений плесень в банке чувствует себя хорошо и разрастается  пакет                         банка</vt:lpstr>
      <vt:lpstr>девятый день  плесень на хлебе в стеклянной банке и целлофановом пакете продолжала расти, появлялись всё новые и новые участки   пакет                         банка</vt:lpstr>
      <vt:lpstr>Вывод</vt:lpstr>
      <vt:lpstr>Отрицательная роль плесени в жизни человека</vt:lpstr>
      <vt:lpstr> Жизнь без грибов невозможна</vt:lpstr>
      <vt:lpstr>Заключение.</vt:lpstr>
    </vt:vector>
  </TitlesOfParts>
  <Company>Организация</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Брагин</cp:lastModifiedBy>
  <cp:revision>12</cp:revision>
  <dcterms:created xsi:type="dcterms:W3CDTF">2010-03-26T05:38:02Z</dcterms:created>
  <dcterms:modified xsi:type="dcterms:W3CDTF">2013-08-25T20:30:21Z</dcterms:modified>
</cp:coreProperties>
</file>