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4" r:id="rId11"/>
    <p:sldId id="263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EBF2A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0" autoAdjust="0"/>
  </p:normalViewPr>
  <p:slideViewPr>
    <p:cSldViewPr>
      <p:cViewPr>
        <p:scale>
          <a:sx n="75" d="100"/>
          <a:sy n="75" d="100"/>
        </p:scale>
        <p:origin x="-202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5D25-E8B2-4F8E-ADEA-E83B5129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D696-4BA4-46CE-A879-FC049EAF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EE2C-D9E4-4449-A00B-1E55BDE7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03A0-F728-4B5D-A5F4-13EDEE726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C53D-A54D-4BEA-A17C-045B4837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EE3F-925A-4871-9F13-C7BAD230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4431-5351-4DC2-94B9-513E62C61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2A85-6D48-49C4-BFDD-AAD50BF98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8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19B-1FED-4B84-8B80-2AFF4401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2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5828-5448-4F4C-8524-EEE2C400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7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6795-0ED6-46BF-BB7A-4EE1204B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D08255A-D391-496A-B919-07FD2057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imgres?imgurl=http://po4emu.ru/10.Raznoe/magnit-438977402442d5.jpg&amp;imgrefurl=http://po4emu.ru/index.php%3Fid%3D11%26page%3D3&amp;usg=__SKg2GZwt6Oyy_W0v6xlSOMsYSWg=&amp;h=358&amp;w=400&amp;sz=15&amp;hl=ru&amp;start=125&amp;zoom=1&amp;tbnid=q8tv7EBO8IF16M:&amp;tbnh=111&amp;tbnw=124&amp;ei=snYET5msDoK8-QaVhti3AQ&amp;prev=/images%3Fq%3D%25D0%25BC%25D0%25B0%25D0%25B3%25D0%25BD%25D0%25B8%25D1%2582%25D0%25BD%25D1%258B%25D0%25B5%2B%25D1%2581%25D0%25B2%25D0%25BE%25D0%25B9%25D1%2581%25D1%2582%25D0%25B2%25D0%25B0%2B%25D1%2584%25D0%25BE%25D1%2582%25D0%25BE%26start%3D105%26hl%3Dru%26lr%3D%26newwindow%3D1%26sa%3DN%26tbm%3Disch&amp;itbs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ido.com.ua/bc/files/imagefield/photos/belkin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euro.com.pl/foto/0/360963/360963_3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9636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Конкурс исследовательских работ учащихся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484313"/>
            <a:ext cx="6408737" cy="158432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z="4000" smtClean="0"/>
              <a:t>«Может ли магнит потерять свою силу?»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76825" y="4024313"/>
            <a:ext cx="3887788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Выполнил: Небыков Юрий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                  ученик 4 А класса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</a:rPr>
              <a:t>	   МБОУ «Гимназия №34»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Руководитель: Брагина Я.М.</a:t>
            </a:r>
          </a:p>
        </p:txBody>
      </p:sp>
      <p:pic>
        <p:nvPicPr>
          <p:cNvPr id="2053" name="Picture 6" descr="ANd9GcSSh5FowoZIvNguhkFbBnSxsY3YNRNtmEmgcGIMOSOfn8FdAvTXtgCnZi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167063"/>
            <a:ext cx="32400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08963" cy="2060575"/>
          </a:xfrm>
          <a:solidFill>
            <a:srgbClr val="EBF2AC"/>
          </a:soli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каждый магнит имеет один «северный» (</a:t>
            </a:r>
            <a:r>
              <a:rPr lang="en-US" sz="4000" smtClean="0">
                <a:solidFill>
                  <a:schemeClr val="accent2"/>
                </a:solidFill>
              </a:rPr>
              <a:t>N) </a:t>
            </a:r>
            <a:r>
              <a:rPr lang="ru-RU" sz="4000" smtClean="0">
                <a:solidFill>
                  <a:schemeClr val="accent2"/>
                </a:solidFill>
              </a:rPr>
              <a:t>и один «южный»(</a:t>
            </a:r>
            <a:r>
              <a:rPr lang="en-US" sz="4000" smtClean="0">
                <a:solidFill>
                  <a:schemeClr val="accent2"/>
                </a:solidFill>
              </a:rPr>
              <a:t>S</a:t>
            </a:r>
            <a:r>
              <a:rPr lang="ru-RU" sz="4000" smtClean="0">
                <a:solidFill>
                  <a:schemeClr val="accent2"/>
                </a:solidFill>
              </a:rPr>
              <a:t>) полюс</a:t>
            </a:r>
          </a:p>
        </p:txBody>
      </p:sp>
      <p:pic>
        <p:nvPicPr>
          <p:cNvPr id="11267" name="Picture 4" descr="Магнит – он и пополам магнит...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276475"/>
            <a:ext cx="4824413" cy="395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smtClean="0"/>
          </a:p>
          <a:p>
            <a:pPr algn="ctr" eaLnBrk="1" hangingPunct="1">
              <a:buFontTx/>
              <a:buNone/>
            </a:pPr>
            <a:r>
              <a:rPr lang="ru-RU" b="1" smtClean="0"/>
              <a:t/>
            </a:r>
            <a:br>
              <a:rPr lang="ru-RU" b="1" smtClean="0"/>
            </a:br>
            <a:r>
              <a:rPr lang="ru-RU" smtClean="0"/>
              <a:t>Если Вы возьмете кусок магнита и разломите его на два кусочка, каждый кусочек опять будет иметь "северный" и "южный" полюс. Невозможно добиться, чтобы образовался </a:t>
            </a:r>
            <a:r>
              <a:rPr lang="ru-RU" i="1" smtClean="0"/>
              <a:t>магнитный монополь</a:t>
            </a:r>
            <a:r>
              <a:rPr lang="ru-RU" smtClean="0"/>
              <a:t> ("моно" означает один, </a:t>
            </a:r>
            <a:r>
              <a:rPr lang="ru-RU" i="1" smtClean="0"/>
              <a:t>монополь – один полюс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91512" cy="3673475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z="3200" smtClean="0"/>
              <a:t>магниты состоят из миллионов молекул, объединенных в группы, которые называются </a:t>
            </a:r>
            <a:r>
              <a:rPr lang="ru-RU" sz="3200" u="sng" smtClean="0">
                <a:solidFill>
                  <a:srgbClr val="000000"/>
                </a:solidFill>
              </a:rPr>
              <a:t>доменами.</a:t>
            </a:r>
            <a:br>
              <a:rPr lang="ru-RU" sz="3200" u="sng" smtClean="0">
                <a:solidFill>
                  <a:srgbClr val="000000"/>
                </a:solidFill>
              </a:rPr>
            </a:br>
            <a:r>
              <a:rPr lang="ru-RU" sz="3200" u="sng" smtClean="0">
                <a:solidFill>
                  <a:schemeClr val="accent2"/>
                </a:solidFill>
              </a:rPr>
              <a:t/>
            </a:r>
            <a:br>
              <a:rPr lang="ru-RU" sz="3200" u="sng" smtClean="0">
                <a:solidFill>
                  <a:schemeClr val="accent2"/>
                </a:solidFill>
              </a:rPr>
            </a:br>
            <a:r>
              <a:rPr lang="ru-RU" sz="3200" i="1" smtClean="0">
                <a:solidFill>
                  <a:schemeClr val="tx1"/>
                </a:solidFill>
              </a:rPr>
              <a:t>Каждый домен ведет себя как магнит, имеющий северный и южный полюс.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2 звено- предмет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изучая поведение различных  веществ в магнитном поле я обнаружил, что одни притягиваются, а другие не реагируют.</a:t>
            </a:r>
          </a:p>
        </p:txBody>
      </p:sp>
      <p:pic>
        <p:nvPicPr>
          <p:cNvPr id="14340" name="Picture 4" descr="новый год 2012 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80520" cy="213565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smtClean="0"/>
              <a:t>по отношению к магниту предметы делятся на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mtClean="0"/>
              <a:t>ферромагнетики- притягиваются и намагничиваются(железо, никель, сплавы)</a:t>
            </a:r>
          </a:p>
          <a:p>
            <a:pPr eaLnBrk="1" hangingPunct="1"/>
            <a:r>
              <a:rPr lang="ru-RU" smtClean="0"/>
              <a:t>парамагнетики- слабо притягиваются к магниту(платина, алюминий)</a:t>
            </a:r>
          </a:p>
          <a:p>
            <a:pPr eaLnBrk="1" hangingPunct="1"/>
            <a:r>
              <a:rPr lang="ru-RU" smtClean="0"/>
              <a:t>диамагнетики- отталкиваются от магнита( вода, медь, пластики)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4103687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00"/>
                </a:solidFill>
              </a:rPr>
              <a:t>вывод:</a:t>
            </a:r>
            <a:r>
              <a:rPr lang="ru-RU" smtClean="0"/>
              <a:t> сила магнита зависит от материала, из которого изготовлен притягиваемый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3 звено- магнитная сила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сила притяжения магнита, воздействующая на предметы, называется </a:t>
            </a:r>
            <a:r>
              <a:rPr lang="ru-RU" u="sng" smtClean="0">
                <a:solidFill>
                  <a:srgbClr val="000000"/>
                </a:solidFill>
              </a:rPr>
              <a:t>магнитной силой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у меня возник вопрос: одинакова ли сила у магнита?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0795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опыт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6" descr="м2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93900"/>
            <a:ext cx="352901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м2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03425"/>
            <a:ext cx="331311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м2 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08500"/>
            <a:ext cx="41767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8589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3200" smtClean="0"/>
              <a:t>результат- одни монетки притягиваются сразу же, другие только тогда, когда приблизятся к магнитам на близкое расстояние.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560763"/>
          </a:xfrm>
          <a:solidFill>
            <a:srgbClr val="FF33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000000"/>
                </a:solidFill>
              </a:rPr>
              <a:t>вывод:</a:t>
            </a:r>
            <a:r>
              <a:rPr lang="ru-RU" smtClean="0"/>
              <a:t> магниты притягивают даже на расстоянии.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Чем больше магнит, тем больше сила притяжения и тем больше расстояние на котором магнит оказывает свое воздействие.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243363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smtClean="0"/>
              <a:t>а теперь я познакомлю вас с экспериментами, с помощью которых я хотел проверить свое предположение.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500438"/>
            <a:ext cx="8147050" cy="1944687"/>
          </a:xfrm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дома я попытался создать такие условия, влиянию которых в природе может подвергнуться магнит.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Магниты</a:t>
            </a:r>
            <a:r>
              <a:rPr lang="ru-RU" sz="4000" b="1" dirty="0" smtClean="0"/>
              <a:t> – важная часть нашей повседневной жизни.</a:t>
            </a:r>
          </a:p>
        </p:txBody>
      </p:sp>
      <p:pic>
        <p:nvPicPr>
          <p:cNvPr id="3076" name="Picture 5" descr="Картинка 12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83971"/>
            <a:ext cx="2476030" cy="21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Картинка 63 из 2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27" y="2025234"/>
            <a:ext cx="2418301" cy="214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364675_p_95b907976c79aa2aa5f2346f4cfb53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606" y="4583741"/>
            <a:ext cx="2448421" cy="20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эксперимент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1508" name="Picture 4" descr="магнит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103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магнит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8877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8589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3200" u="sng" smtClean="0">
                <a:solidFill>
                  <a:srgbClr val="000000"/>
                </a:solidFill>
              </a:rPr>
              <a:t>вывод</a:t>
            </a:r>
            <a:r>
              <a:rPr lang="ru-RU" sz="3200" smtClean="0">
                <a:solidFill>
                  <a:srgbClr val="000000"/>
                </a:solidFill>
              </a:rPr>
              <a:t>:</a:t>
            </a:r>
            <a:r>
              <a:rPr lang="ru-RU" sz="3200" smtClean="0">
                <a:solidFill>
                  <a:schemeClr val="accent2"/>
                </a:solidFill>
              </a:rPr>
              <a:t> </a:t>
            </a:r>
            <a:r>
              <a:rPr lang="ru-RU" sz="3200" smtClean="0">
                <a:solidFill>
                  <a:schemeClr val="tx1"/>
                </a:solidFill>
              </a:rPr>
              <a:t>магнитная сила может быть нейтрализована, если магнит будет закрыт плотным слоем ненамагничивающегося материала.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1530350"/>
            <a:ext cx="8229600" cy="69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2532" name="Picture 5" descr="магнит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4392612" cy="4318000"/>
          </a:xfrm>
          <a:prstGeom prst="rect">
            <a:avLst/>
          </a:prstGeom>
          <a:solidFill>
            <a:srgbClr val="EBF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mtClean="0"/>
              <a:t>воздействие холодом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EBF2A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я положил магнит в морозильник на трое суток тем. -18 градусов</a:t>
            </a:r>
          </a:p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000000"/>
                </a:solidFill>
              </a:rPr>
              <a:t>вывод:</a:t>
            </a:r>
            <a:r>
              <a:rPr lang="ru-RU" smtClean="0">
                <a:solidFill>
                  <a:schemeClr val="accent2"/>
                </a:solidFill>
              </a:rPr>
              <a:t> сила магнита не изменилась</a:t>
            </a:r>
          </a:p>
        </p:txBody>
      </p:sp>
      <p:pic>
        <p:nvPicPr>
          <p:cNvPr id="23556" name="Picture 4" descr="магнит 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34559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z="4000" smtClean="0"/>
              <a:t>кипячение тем. +100 градусов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на 30 мин. я поместил магнит в кипящую воду</a:t>
            </a:r>
          </a:p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000000"/>
                </a:solidFill>
              </a:rPr>
              <a:t>вывод:</a:t>
            </a:r>
            <a:r>
              <a:rPr lang="ru-RU" smtClean="0">
                <a:solidFill>
                  <a:schemeClr val="accent2"/>
                </a:solidFill>
              </a:rPr>
              <a:t> сила магнита заметно не изменилась</a:t>
            </a:r>
          </a:p>
          <a:p>
            <a:pPr algn="ctr"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mtClean="0"/>
              <a:t>нагревание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я поместил магнит в печь с горящими дровами. К сожалению, удержать его долго не удалось- очень жарко!!!!!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5604" name="Picture 4" descr="магнит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460851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001837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z="4000" smtClean="0"/>
              <a:t>зная уже свойство железа намагничиваться, я создал свой искусственный магнит- </a:t>
            </a:r>
            <a:r>
              <a:rPr lang="ru-RU" sz="4000" u="sng" smtClean="0">
                <a:solidFill>
                  <a:srgbClr val="000000"/>
                </a:solidFill>
              </a:rPr>
              <a:t>гвоздь</a:t>
            </a:r>
            <a:r>
              <a:rPr lang="ru-RU" sz="4000" smtClean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18487" cy="3844925"/>
          </a:xfrm>
          <a:solidFill>
            <a:srgbClr val="EBF2AC"/>
          </a:solid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магнит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магнит 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8877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ru-RU" smtClean="0"/>
              <a:t>повторение опыта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гвоздь накалился до красна- после остывания уже не притягивал булавку</a:t>
            </a:r>
          </a:p>
          <a:p>
            <a:pPr algn="ctr"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27652" name="Picture 4" descr="магнит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68638"/>
            <a:ext cx="43926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00"/>
                </a:solidFill>
              </a:rPr>
              <a:t>вывод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1188" y="2381250"/>
            <a:ext cx="8280400" cy="22891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600"/>
              <a:t>Размагнитить магнит можно, если нагреть его до температурной границы,  при которой он начинает терять свою  магнитную силу.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эксперимент-</a:t>
            </a:r>
            <a:r>
              <a:rPr lang="ru-RU" smtClean="0"/>
              <a:t> «поглощение»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u="sng" smtClean="0">
                <a:solidFill>
                  <a:srgbClr val="000000"/>
                </a:solidFill>
              </a:rPr>
              <a:t>вывод:</a:t>
            </a:r>
            <a:r>
              <a:rPr lang="ru-RU" u="sng" smtClean="0">
                <a:solidFill>
                  <a:schemeClr val="accent2"/>
                </a:solidFill>
              </a:rPr>
              <a:t> </a:t>
            </a:r>
            <a:r>
              <a:rPr lang="ru-RU" smtClean="0">
                <a:solidFill>
                  <a:schemeClr val="accent2"/>
                </a:solidFill>
              </a:rPr>
              <a:t>маленький магнит </a:t>
            </a:r>
            <a:r>
              <a:rPr lang="ru-RU" i="1" smtClean="0">
                <a:solidFill>
                  <a:schemeClr val="accent2"/>
                </a:solidFill>
              </a:rPr>
              <a:t>в присутствии более сильного большого магнита теряет свою силу</a:t>
            </a:r>
            <a:r>
              <a:rPr lang="ru-RU" i="1" u="sng" smtClean="0">
                <a:solidFill>
                  <a:schemeClr val="accent2"/>
                </a:solidFill>
              </a:rPr>
              <a:t> </a:t>
            </a:r>
            <a:endParaRPr lang="ru-RU" u="sng" smtClean="0">
              <a:solidFill>
                <a:schemeClr val="accent2"/>
              </a:solidFill>
            </a:endParaRPr>
          </a:p>
        </p:txBody>
      </p:sp>
      <p:pic>
        <p:nvPicPr>
          <p:cNvPr id="29700" name="Picture 4" descr="м2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0972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м2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4559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Сложив результаты своих наблюдений и информацию, полученную из дополнительных источников, я пришел к общему </a:t>
            </a:r>
            <a:r>
              <a:rPr lang="ru-RU" sz="2400" b="1" u="sng" smtClean="0">
                <a:solidFill>
                  <a:srgbClr val="000000"/>
                </a:solidFill>
              </a:rPr>
              <a:t>выводу:</a:t>
            </a:r>
            <a:endParaRPr lang="ru-RU" sz="2400" u="sng" smtClean="0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300662"/>
          </a:xfrm>
          <a:solidFill>
            <a:srgbClr val="EBF2A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u="sng" smtClean="0">
                <a:solidFill>
                  <a:schemeClr val="accent2"/>
                </a:solidFill>
              </a:rPr>
              <a:t>Сила магнита зависит от: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 </a:t>
            </a:r>
            <a:r>
              <a:rPr lang="ru-RU" sz="2800" smtClean="0">
                <a:solidFill>
                  <a:srgbClr val="000000"/>
                </a:solidFill>
              </a:rPr>
              <a:t>размера самого магнита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расстояния между магнитом и предметом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материала изготовления  предметов</a:t>
            </a:r>
          </a:p>
          <a:p>
            <a:pPr eaLnBrk="1" hangingPunct="1"/>
            <a:endParaRPr lang="ru-RU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FF0000"/>
                </a:solidFill>
              </a:rPr>
              <a:t>магнит может потерять свою силу от: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 нагревания до критической температуры 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наличия других магнитных  полей вблизи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69325" cy="208915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u="sng" smtClean="0"/>
              <a:t>                                                                  </a:t>
            </a:r>
            <a:br>
              <a:rPr lang="ru-RU" sz="4000" u="sng" smtClean="0"/>
            </a:br>
            <a:r>
              <a:rPr lang="ru-RU" sz="4000" u="sng" smtClean="0"/>
              <a:t/>
            </a:r>
            <a:br>
              <a:rPr lang="ru-RU" sz="4000" u="sng" smtClean="0"/>
            </a:br>
            <a:r>
              <a:rPr lang="ru-RU" sz="4000" u="sng" smtClean="0"/>
              <a:t>цель исследования-</a:t>
            </a:r>
            <a:r>
              <a:rPr lang="ru-RU" sz="4000" smtClean="0"/>
              <a:t> выяснить, может ли магнит потерять свою силу?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573463"/>
            <a:ext cx="8229600" cy="2303462"/>
          </a:xfrm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                                                                      поставленная задача- узнать, отчего зависит сила магнита 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119563" y="272891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гипотеза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012112" cy="3200400"/>
          </a:xfrm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                                                     предположим, сила магнита зависит от воздействия окружающей его среды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я составил схему- «три звена одной цепи»</a:t>
            </a:r>
          </a:p>
        </p:txBody>
      </p:sp>
      <p:sp>
        <p:nvSpPr>
          <p:cNvPr id="6147" name="Oval 9"/>
          <p:cNvSpPr>
            <a:spLocks noChangeArrowheads="1"/>
          </p:cNvSpPr>
          <p:nvPr/>
        </p:nvSpPr>
        <p:spPr bwMode="auto">
          <a:xfrm>
            <a:off x="1331913" y="1773238"/>
            <a:ext cx="6057900" cy="44656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  <a:p>
            <a:pPr marL="342900" indent="-342900"/>
            <a:endParaRPr lang="ru-RU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5795963" y="3644900"/>
            <a:ext cx="1296987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предмет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2268538" y="3141663"/>
            <a:ext cx="792162" cy="1739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м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а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г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н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 и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4932363" y="2205038"/>
            <a:ext cx="1295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м. поле</a:t>
            </a:r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>
            <a:off x="3059113" y="3141663"/>
            <a:ext cx="2808287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15"/>
          <p:cNvSpPr>
            <a:spLocks noChangeShapeType="1"/>
          </p:cNvSpPr>
          <p:nvPr/>
        </p:nvSpPr>
        <p:spPr bwMode="auto">
          <a:xfrm flipV="1">
            <a:off x="3059113" y="4005263"/>
            <a:ext cx="2808287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16"/>
          <p:cNvSpPr>
            <a:spLocks noChangeShapeType="1"/>
          </p:cNvSpPr>
          <p:nvPr/>
        </p:nvSpPr>
        <p:spPr bwMode="auto">
          <a:xfrm flipH="1">
            <a:off x="3059113" y="3860800"/>
            <a:ext cx="273685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4356100" y="3429000"/>
            <a:ext cx="523875" cy="915988"/>
          </a:xfrm>
          <a:prstGeom prst="rect">
            <a:avLst/>
          </a:prstGeom>
          <a:solidFill>
            <a:srgbClr val="EBF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м.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сила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2930525" y="47863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магнитное поле-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это область вокруг магнита, внутри которой ощущается воздействие магнита на внешние объекты.</a:t>
            </a:r>
          </a:p>
          <a:p>
            <a:pPr eaLnBrk="1" hangingPunct="1">
              <a:buFontTx/>
              <a:buNone/>
            </a:pPr>
            <a:r>
              <a:rPr lang="ru-RU" smtClean="0"/>
              <a:t>Органы чувств человека не способны видеть магнитное поле, но вспомогательные устройства доказывают, что магнитное поле существуют.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опыт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499350" cy="4568825"/>
          </a:xfrm>
          <a:solidFill>
            <a:srgbClr val="FF33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я приготовил железную стружку, насыпал на бумагу</a:t>
            </a:r>
          </a:p>
        </p:txBody>
      </p:sp>
      <p:pic>
        <p:nvPicPr>
          <p:cNvPr id="8196" name="Picture 33" descr="магнит 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35290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4" descr="магнит 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67188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smtClean="0"/>
              <a:t>полученный рисунок- рисунок линий магнитного поля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BF2AC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9220" name="Picture 4" descr="магнит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0" y="1700213"/>
            <a:ext cx="367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магнит 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5290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1 звено- магнит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852987"/>
          </a:xfrm>
          <a:solidFill>
            <a:srgbClr val="FF33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3600" smtClean="0"/>
              <a:t>это объект, сделанный из  определенного материала, который создает магнитное поле и обладает способностью притягивать одни предметы и отталкивать другие.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560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Оформление по умолчанию</vt:lpstr>
      <vt:lpstr>Конкурс исследовательских работ учащихся</vt:lpstr>
      <vt:lpstr>Магниты – важная часть нашей повседневной жизни.</vt:lpstr>
      <vt:lpstr>                                                                    цель исследования- выяснить, может ли магнит потерять свою силу?   </vt:lpstr>
      <vt:lpstr>гипотеза</vt:lpstr>
      <vt:lpstr>я составил схему- «три звена одной цепи»</vt:lpstr>
      <vt:lpstr>магнитное поле-</vt:lpstr>
      <vt:lpstr>опыт</vt:lpstr>
      <vt:lpstr>полученный рисунок- рисунок линий магнитного поля</vt:lpstr>
      <vt:lpstr>1 звено- магнит</vt:lpstr>
      <vt:lpstr>каждый магнит имеет один «северный» (N) и один «южный»(S) полюс</vt:lpstr>
      <vt:lpstr> </vt:lpstr>
      <vt:lpstr>магниты состоят из миллионов молекул, объединенных в группы, которые называются доменами.  Каждый домен ведет себя как магнит, имеющий северный и южный полюс. </vt:lpstr>
      <vt:lpstr>2 звено- предмет</vt:lpstr>
      <vt:lpstr>по отношению к магниту предметы делятся на </vt:lpstr>
      <vt:lpstr>вывод: сила магнита зависит от материала, из которого изготовлен притягиваемый предмет.</vt:lpstr>
      <vt:lpstr>3 звено- магнитная сила</vt:lpstr>
      <vt:lpstr>опыт</vt:lpstr>
      <vt:lpstr>результат- одни монетки притягиваются сразу же, другие только тогда, когда приблизятся к магнитам на близкое расстояние.</vt:lpstr>
      <vt:lpstr>а теперь я познакомлю вас с экспериментами, с помощью которых я хотел проверить свое предположение.</vt:lpstr>
      <vt:lpstr>эксперимент</vt:lpstr>
      <vt:lpstr>вывод: магнитная сила может быть нейтрализована, если магнит будет закрыт плотным слоем ненамагничивающегося материала.</vt:lpstr>
      <vt:lpstr>воздействие холодом</vt:lpstr>
      <vt:lpstr>кипячение тем. +100 градусов</vt:lpstr>
      <vt:lpstr>нагревание</vt:lpstr>
      <vt:lpstr>зная уже свойство железа намагничиваться, я создал свой искусственный магнит- гвоздь!</vt:lpstr>
      <vt:lpstr>повторение опыта</vt:lpstr>
      <vt:lpstr>вывод</vt:lpstr>
      <vt:lpstr>эксперимент- «поглощение»</vt:lpstr>
      <vt:lpstr>Сложив результаты своих наблюдений и информацию, полученную из дополнительных источников, я пришел к общему выводу: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исследовательских работ учащихся</dc:title>
  <dc:creator>Admin</dc:creator>
  <cp:lastModifiedBy>Брагин</cp:lastModifiedBy>
  <cp:revision>78</cp:revision>
  <dcterms:created xsi:type="dcterms:W3CDTF">2012-01-04T15:51:06Z</dcterms:created>
  <dcterms:modified xsi:type="dcterms:W3CDTF">2012-03-18T12:40:42Z</dcterms:modified>
</cp:coreProperties>
</file>